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4" r:id="rId12"/>
    <p:sldId id="265" r:id="rId13"/>
    <p:sldId id="266" r:id="rId14"/>
  </p:sldIdLst>
  <p:sldSz cx="9144000" cy="5143500" type="screen16x9"/>
  <p:notesSz cx="6858000" cy="9144000"/>
  <p:embeddedFontLs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Rajdhani" panose="020B0604020202020204" charset="0"/>
      <p:regular r:id="rId20"/>
      <p:bold r:id="rId21"/>
    </p:embeddedFont>
    <p:embeddedFont>
      <p:font typeface="Tajawal" panose="020B0604020202020204" charset="-78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CA39BB-29AA-40E8-89AF-363DBA5EEF09}" v="1" dt="2022-12-09T08:30:58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umesh Gaur" userId="d8787eae2f47fb1e" providerId="LiveId" clId="{32CA39BB-29AA-40E8-89AF-363DBA5EEF09}"/>
    <pc:docChg chg="custSel modSld">
      <pc:chgData name="Bhumesh Gaur" userId="d8787eae2f47fb1e" providerId="LiveId" clId="{32CA39BB-29AA-40E8-89AF-363DBA5EEF09}" dt="2022-12-09T08:31:16.818" v="48" actId="20577"/>
      <pc:docMkLst>
        <pc:docMk/>
      </pc:docMkLst>
      <pc:sldChg chg="delSp modSp mod">
        <pc:chgData name="Bhumesh Gaur" userId="d8787eae2f47fb1e" providerId="LiveId" clId="{32CA39BB-29AA-40E8-89AF-363DBA5EEF09}" dt="2022-12-09T08:31:16.818" v="48" actId="20577"/>
        <pc:sldMkLst>
          <pc:docMk/>
          <pc:sldMk cId="0" sldId="256"/>
        </pc:sldMkLst>
        <pc:spChg chg="mod">
          <ac:chgData name="Bhumesh Gaur" userId="d8787eae2f47fb1e" providerId="LiveId" clId="{32CA39BB-29AA-40E8-89AF-363DBA5EEF09}" dt="2022-12-09T08:31:16.818" v="48" actId="20577"/>
          <ac:spMkLst>
            <pc:docMk/>
            <pc:sldMk cId="0" sldId="256"/>
            <ac:spMk id="1050" creationId="{00000000-0000-0000-0000-000000000000}"/>
          </ac:spMkLst>
        </pc:spChg>
        <pc:spChg chg="del mod">
          <ac:chgData name="Bhumesh Gaur" userId="d8787eae2f47fb1e" providerId="LiveId" clId="{32CA39BB-29AA-40E8-89AF-363DBA5EEF09}" dt="2022-12-09T08:30:55.050" v="1" actId="21"/>
          <ac:spMkLst>
            <pc:docMk/>
            <pc:sldMk cId="0" sldId="256"/>
            <ac:spMk id="105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9d476ba838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19d476ba838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9d476ba838_0_1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9d476ba838_0_1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952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9d476ba838_0_1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9d476ba838_0_1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19d476ba838_0_1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19d476ba838_0_1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19d476ba838_0_1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19d476ba838_0_1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19d476ba838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19d476ba838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9d476ba83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9d476ba83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9d476ba838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19d476ba838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19d476ba838_0_1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19d476ba838_0_1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9d476ba838_0_1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19d476ba838_0_1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9d476ba838_0_1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19d476ba838_0_1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19d476ba838_0_1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19d476ba838_0_1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9d476ba838_0_1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9d476ba838_0_1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200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074151" y="3395246"/>
            <a:ext cx="6069811" cy="2822183"/>
            <a:chOff x="3074151" y="2321296"/>
            <a:chExt cx="6069811" cy="2822183"/>
          </a:xfrm>
        </p:grpSpPr>
        <p:sp>
          <p:nvSpPr>
            <p:cNvPr id="10" name="Google Shape;10;p2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 rot="5400000">
            <a:off x="-1330698" y="1335098"/>
            <a:ext cx="4238692" cy="1568482"/>
            <a:chOff x="340950" y="290161"/>
            <a:chExt cx="4238692" cy="1568482"/>
          </a:xfrm>
        </p:grpSpPr>
        <p:sp>
          <p:nvSpPr>
            <p:cNvPr id="27" name="Google Shape;27;p2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 flipH="1">
            <a:off x="3780275" y="0"/>
            <a:ext cx="96300" cy="255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flipH="1">
            <a:off x="3632500" y="0"/>
            <a:ext cx="32700" cy="13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flipH="1">
            <a:off x="3991650" y="0"/>
            <a:ext cx="32700" cy="92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 flipH="1">
            <a:off x="1888650" y="4568875"/>
            <a:ext cx="449700" cy="57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 flipH="1">
            <a:off x="2487000" y="4568875"/>
            <a:ext cx="32700" cy="57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ctrTitle"/>
          </p:nvPr>
        </p:nvSpPr>
        <p:spPr>
          <a:xfrm>
            <a:off x="4192075" y="901650"/>
            <a:ext cx="4238700" cy="24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subTitle" idx="1"/>
          </p:nvPr>
        </p:nvSpPr>
        <p:spPr>
          <a:xfrm>
            <a:off x="4192075" y="3968009"/>
            <a:ext cx="40404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11"/>
          <p:cNvGrpSpPr/>
          <p:nvPr/>
        </p:nvGrpSpPr>
        <p:grpSpPr>
          <a:xfrm>
            <a:off x="3074151" y="3623496"/>
            <a:ext cx="6069811" cy="2822183"/>
            <a:chOff x="3074151" y="2321296"/>
            <a:chExt cx="6069811" cy="2822183"/>
          </a:xfrm>
        </p:grpSpPr>
        <p:sp>
          <p:nvSpPr>
            <p:cNvPr id="375" name="Google Shape;375;p11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11"/>
          <p:cNvGrpSpPr/>
          <p:nvPr/>
        </p:nvGrpSpPr>
        <p:grpSpPr>
          <a:xfrm>
            <a:off x="3074151" y="-1449079"/>
            <a:ext cx="6069811" cy="2822183"/>
            <a:chOff x="3074151" y="2321296"/>
            <a:chExt cx="6069811" cy="2822183"/>
          </a:xfrm>
        </p:grpSpPr>
        <p:sp>
          <p:nvSpPr>
            <p:cNvPr id="392" name="Google Shape;392;p11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11"/>
          <p:cNvSpPr/>
          <p:nvPr/>
        </p:nvSpPr>
        <p:spPr>
          <a:xfrm flipH="1">
            <a:off x="301335" y="0"/>
            <a:ext cx="98400" cy="163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1"/>
          <p:cNvSpPr/>
          <p:nvPr/>
        </p:nvSpPr>
        <p:spPr>
          <a:xfrm flipH="1">
            <a:off x="150353" y="0"/>
            <a:ext cx="33300" cy="8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1"/>
          <p:cNvSpPr/>
          <p:nvPr/>
        </p:nvSpPr>
        <p:spPr>
          <a:xfrm flipH="1">
            <a:off x="517500" y="0"/>
            <a:ext cx="33300" cy="59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1"/>
          <p:cNvSpPr/>
          <p:nvPr/>
        </p:nvSpPr>
        <p:spPr>
          <a:xfrm rot="5400000" flipH="1">
            <a:off x="7677750" y="-431250"/>
            <a:ext cx="449700" cy="24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1"/>
          <p:cNvSpPr/>
          <p:nvPr/>
        </p:nvSpPr>
        <p:spPr>
          <a:xfrm rot="5400000" flipH="1">
            <a:off x="7886250" y="-41400"/>
            <a:ext cx="32700" cy="24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1"/>
          <p:cNvSpPr txBox="1">
            <a:spLocks noGrp="1"/>
          </p:cNvSpPr>
          <p:nvPr>
            <p:ph type="title" hasCustomPrompt="1"/>
          </p:nvPr>
        </p:nvSpPr>
        <p:spPr>
          <a:xfrm>
            <a:off x="2963400" y="1449500"/>
            <a:ext cx="5059800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110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14" name="Google Shape;414;p11"/>
          <p:cNvSpPr txBox="1">
            <a:spLocks noGrp="1"/>
          </p:cNvSpPr>
          <p:nvPr>
            <p:ph type="subTitle" idx="1"/>
          </p:nvPr>
        </p:nvSpPr>
        <p:spPr>
          <a:xfrm>
            <a:off x="2963400" y="3229300"/>
            <a:ext cx="5059800" cy="46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3"/>
          <p:cNvSpPr/>
          <p:nvPr/>
        </p:nvSpPr>
        <p:spPr>
          <a:xfrm>
            <a:off x="95800" y="470525"/>
            <a:ext cx="762000" cy="762000"/>
          </a:xfrm>
          <a:prstGeom prst="mathMultiply">
            <a:avLst>
              <a:gd name="adj1" fmla="val 171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13"/>
          <p:cNvGrpSpPr/>
          <p:nvPr/>
        </p:nvGrpSpPr>
        <p:grpSpPr>
          <a:xfrm>
            <a:off x="5148402" y="-403014"/>
            <a:ext cx="4238692" cy="1568482"/>
            <a:chOff x="340950" y="290161"/>
            <a:chExt cx="4238692" cy="1568482"/>
          </a:xfrm>
        </p:grpSpPr>
        <p:sp>
          <p:nvSpPr>
            <p:cNvPr id="419" name="Google Shape;419;p13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13"/>
          <p:cNvGrpSpPr/>
          <p:nvPr/>
        </p:nvGrpSpPr>
        <p:grpSpPr>
          <a:xfrm>
            <a:off x="1436314" y="4415134"/>
            <a:ext cx="6069811" cy="2822183"/>
            <a:chOff x="3074151" y="2321296"/>
            <a:chExt cx="6069811" cy="2822183"/>
          </a:xfrm>
        </p:grpSpPr>
        <p:sp>
          <p:nvSpPr>
            <p:cNvPr id="430" name="Google Shape;430;p13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3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3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13"/>
          <p:cNvSpPr/>
          <p:nvPr/>
        </p:nvSpPr>
        <p:spPr>
          <a:xfrm>
            <a:off x="2462450" y="4736700"/>
            <a:ext cx="6728400" cy="1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3"/>
          <p:cNvSpPr/>
          <p:nvPr/>
        </p:nvSpPr>
        <p:spPr>
          <a:xfrm flipH="1">
            <a:off x="104125" y="3458575"/>
            <a:ext cx="266700" cy="16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3"/>
          <p:cNvSpPr/>
          <p:nvPr/>
        </p:nvSpPr>
        <p:spPr>
          <a:xfrm flipH="1">
            <a:off x="487150" y="2980050"/>
            <a:ext cx="32700" cy="21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3"/>
          <p:cNvSpPr/>
          <p:nvPr/>
        </p:nvSpPr>
        <p:spPr>
          <a:xfrm flipH="1">
            <a:off x="2834947" y="4956275"/>
            <a:ext cx="11847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3"/>
          <p:cNvSpPr/>
          <p:nvPr/>
        </p:nvSpPr>
        <p:spPr>
          <a:xfrm flipH="1">
            <a:off x="5953025" y="721500"/>
            <a:ext cx="3275100" cy="28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3"/>
          <p:cNvSpPr/>
          <p:nvPr/>
        </p:nvSpPr>
        <p:spPr>
          <a:xfrm flipH="1">
            <a:off x="4611300" y="470525"/>
            <a:ext cx="4532700" cy="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title"/>
          </p:nvPr>
        </p:nvSpPr>
        <p:spPr>
          <a:xfrm>
            <a:off x="1588839" y="160041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53" name="Google Shape;453;p13"/>
          <p:cNvSpPr txBox="1">
            <a:spLocks noGrp="1"/>
          </p:cNvSpPr>
          <p:nvPr>
            <p:ph type="title" idx="2" hasCustomPrompt="1"/>
          </p:nvPr>
        </p:nvSpPr>
        <p:spPr>
          <a:xfrm>
            <a:off x="722100" y="1843146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1"/>
          </p:nvPr>
        </p:nvSpPr>
        <p:spPr>
          <a:xfrm>
            <a:off x="1588850" y="1994118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13"/>
          <p:cNvSpPr txBox="1">
            <a:spLocks noGrp="1"/>
          </p:cNvSpPr>
          <p:nvPr>
            <p:ph type="title" idx="3"/>
          </p:nvPr>
        </p:nvSpPr>
        <p:spPr>
          <a:xfrm>
            <a:off x="4204977" y="160041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56" name="Google Shape;456;p13"/>
          <p:cNvSpPr txBox="1">
            <a:spLocks noGrp="1"/>
          </p:cNvSpPr>
          <p:nvPr>
            <p:ph type="title" idx="4" hasCustomPrompt="1"/>
          </p:nvPr>
        </p:nvSpPr>
        <p:spPr>
          <a:xfrm>
            <a:off x="3338223" y="1843146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7" name="Google Shape;457;p13"/>
          <p:cNvSpPr txBox="1">
            <a:spLocks noGrp="1"/>
          </p:cNvSpPr>
          <p:nvPr>
            <p:ph type="subTitle" idx="5"/>
          </p:nvPr>
        </p:nvSpPr>
        <p:spPr>
          <a:xfrm>
            <a:off x="4204977" y="1994154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8" name="Google Shape;458;p13"/>
          <p:cNvSpPr txBox="1">
            <a:spLocks noGrp="1"/>
          </p:cNvSpPr>
          <p:nvPr>
            <p:ph type="title" idx="6"/>
          </p:nvPr>
        </p:nvSpPr>
        <p:spPr>
          <a:xfrm>
            <a:off x="1588852" y="318311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59" name="Google Shape;459;p13"/>
          <p:cNvSpPr txBox="1">
            <a:spLocks noGrp="1"/>
          </p:cNvSpPr>
          <p:nvPr>
            <p:ph type="title" idx="7" hasCustomPrompt="1"/>
          </p:nvPr>
        </p:nvSpPr>
        <p:spPr>
          <a:xfrm>
            <a:off x="722100" y="3432084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0" name="Google Shape;460;p13"/>
          <p:cNvSpPr txBox="1">
            <a:spLocks noGrp="1"/>
          </p:cNvSpPr>
          <p:nvPr>
            <p:ph type="subTitle" idx="8"/>
          </p:nvPr>
        </p:nvSpPr>
        <p:spPr>
          <a:xfrm>
            <a:off x="1588850" y="3576718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13"/>
          <p:cNvSpPr txBox="1">
            <a:spLocks noGrp="1"/>
          </p:cNvSpPr>
          <p:nvPr>
            <p:ph type="title" idx="9"/>
          </p:nvPr>
        </p:nvSpPr>
        <p:spPr>
          <a:xfrm>
            <a:off x="4204977" y="318310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62" name="Google Shape;462;p13"/>
          <p:cNvSpPr txBox="1">
            <a:spLocks noGrp="1"/>
          </p:cNvSpPr>
          <p:nvPr>
            <p:ph type="title" idx="13" hasCustomPrompt="1"/>
          </p:nvPr>
        </p:nvSpPr>
        <p:spPr>
          <a:xfrm>
            <a:off x="3338223" y="3432084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3" name="Google Shape;463;p13"/>
          <p:cNvSpPr txBox="1">
            <a:spLocks noGrp="1"/>
          </p:cNvSpPr>
          <p:nvPr>
            <p:ph type="subTitle" idx="14"/>
          </p:nvPr>
        </p:nvSpPr>
        <p:spPr>
          <a:xfrm>
            <a:off x="4204975" y="3576714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4" name="Google Shape;464;p13"/>
          <p:cNvSpPr txBox="1">
            <a:spLocks noGrp="1"/>
          </p:cNvSpPr>
          <p:nvPr>
            <p:ph type="title" idx="15"/>
          </p:nvPr>
        </p:nvSpPr>
        <p:spPr>
          <a:xfrm>
            <a:off x="6822475" y="160041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65" name="Google Shape;465;p13"/>
          <p:cNvSpPr txBox="1">
            <a:spLocks noGrp="1"/>
          </p:cNvSpPr>
          <p:nvPr>
            <p:ph type="title" idx="16" hasCustomPrompt="1"/>
          </p:nvPr>
        </p:nvSpPr>
        <p:spPr>
          <a:xfrm>
            <a:off x="5952975" y="1843146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6" name="Google Shape;466;p13"/>
          <p:cNvSpPr txBox="1">
            <a:spLocks noGrp="1"/>
          </p:cNvSpPr>
          <p:nvPr>
            <p:ph type="subTitle" idx="17"/>
          </p:nvPr>
        </p:nvSpPr>
        <p:spPr>
          <a:xfrm>
            <a:off x="6822476" y="1994078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7" name="Google Shape;467;p13"/>
          <p:cNvSpPr txBox="1">
            <a:spLocks noGrp="1"/>
          </p:cNvSpPr>
          <p:nvPr>
            <p:ph type="title" idx="18"/>
          </p:nvPr>
        </p:nvSpPr>
        <p:spPr>
          <a:xfrm>
            <a:off x="6822475" y="3177518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68" name="Google Shape;468;p13"/>
          <p:cNvSpPr txBox="1">
            <a:spLocks noGrp="1"/>
          </p:cNvSpPr>
          <p:nvPr>
            <p:ph type="title" idx="19" hasCustomPrompt="1"/>
          </p:nvPr>
        </p:nvSpPr>
        <p:spPr>
          <a:xfrm>
            <a:off x="5952975" y="3432084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9" name="Google Shape;469;p13"/>
          <p:cNvSpPr txBox="1">
            <a:spLocks noGrp="1"/>
          </p:cNvSpPr>
          <p:nvPr>
            <p:ph type="subTitle" idx="20"/>
          </p:nvPr>
        </p:nvSpPr>
        <p:spPr>
          <a:xfrm>
            <a:off x="6822475" y="3576714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13"/>
          <p:cNvSpPr txBox="1">
            <a:spLocks noGrp="1"/>
          </p:cNvSpPr>
          <p:nvPr>
            <p:ph type="title" idx="21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4"/>
          <p:cNvGrpSpPr/>
          <p:nvPr/>
        </p:nvGrpSpPr>
        <p:grpSpPr>
          <a:xfrm>
            <a:off x="3074151" y="3395246"/>
            <a:ext cx="6069811" cy="2822183"/>
            <a:chOff x="3074151" y="2321296"/>
            <a:chExt cx="6069811" cy="2822183"/>
          </a:xfrm>
        </p:grpSpPr>
        <p:sp>
          <p:nvSpPr>
            <p:cNvPr id="473" name="Google Shape;473;p14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14"/>
          <p:cNvGrpSpPr/>
          <p:nvPr/>
        </p:nvGrpSpPr>
        <p:grpSpPr>
          <a:xfrm rot="5400000">
            <a:off x="-1330698" y="1335098"/>
            <a:ext cx="4238692" cy="1568482"/>
            <a:chOff x="340950" y="290161"/>
            <a:chExt cx="4238692" cy="1568482"/>
          </a:xfrm>
        </p:grpSpPr>
        <p:sp>
          <p:nvSpPr>
            <p:cNvPr id="490" name="Google Shape;490;p14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4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14"/>
          <p:cNvSpPr/>
          <p:nvPr/>
        </p:nvSpPr>
        <p:spPr>
          <a:xfrm flipH="1">
            <a:off x="1921410" y="0"/>
            <a:ext cx="98400" cy="163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4"/>
          <p:cNvSpPr/>
          <p:nvPr/>
        </p:nvSpPr>
        <p:spPr>
          <a:xfrm flipH="1">
            <a:off x="1770428" y="0"/>
            <a:ext cx="33300" cy="8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4"/>
          <p:cNvSpPr/>
          <p:nvPr/>
        </p:nvSpPr>
        <p:spPr>
          <a:xfrm flipH="1">
            <a:off x="2137575" y="0"/>
            <a:ext cx="33300" cy="59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4"/>
          <p:cNvSpPr/>
          <p:nvPr/>
        </p:nvSpPr>
        <p:spPr>
          <a:xfrm flipH="1">
            <a:off x="1099225" y="4103400"/>
            <a:ext cx="449700" cy="104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4"/>
          <p:cNvSpPr/>
          <p:nvPr/>
        </p:nvSpPr>
        <p:spPr>
          <a:xfrm flipH="1">
            <a:off x="1697575" y="4103400"/>
            <a:ext cx="32700" cy="104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4"/>
          <p:cNvSpPr txBox="1">
            <a:spLocks noGrp="1"/>
          </p:cNvSpPr>
          <p:nvPr>
            <p:ph type="subTitle" idx="1"/>
          </p:nvPr>
        </p:nvSpPr>
        <p:spPr>
          <a:xfrm>
            <a:off x="2519700" y="1022175"/>
            <a:ext cx="5445900" cy="21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6" name="Google Shape;506;p14"/>
          <p:cNvSpPr txBox="1">
            <a:spLocks noGrp="1"/>
          </p:cNvSpPr>
          <p:nvPr>
            <p:ph type="title"/>
          </p:nvPr>
        </p:nvSpPr>
        <p:spPr>
          <a:xfrm>
            <a:off x="5470200" y="3555896"/>
            <a:ext cx="2495400" cy="5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5"/>
          <p:cNvSpPr txBox="1">
            <a:spLocks noGrp="1"/>
          </p:cNvSpPr>
          <p:nvPr>
            <p:ph type="subTitle" idx="1"/>
          </p:nvPr>
        </p:nvSpPr>
        <p:spPr>
          <a:xfrm>
            <a:off x="1177925" y="2581300"/>
            <a:ext cx="2575200" cy="97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09" name="Google Shape;509;p15"/>
          <p:cNvSpPr txBox="1">
            <a:spLocks noGrp="1"/>
          </p:cNvSpPr>
          <p:nvPr>
            <p:ph type="title"/>
          </p:nvPr>
        </p:nvSpPr>
        <p:spPr>
          <a:xfrm>
            <a:off x="1177925" y="1053550"/>
            <a:ext cx="2575200" cy="14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4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510" name="Google Shape;510;p15"/>
          <p:cNvGrpSpPr/>
          <p:nvPr/>
        </p:nvGrpSpPr>
        <p:grpSpPr>
          <a:xfrm rot="-5400000">
            <a:off x="-3456974" y="893021"/>
            <a:ext cx="6069811" cy="2822183"/>
            <a:chOff x="3074151" y="2321296"/>
            <a:chExt cx="6069811" cy="2822183"/>
          </a:xfrm>
        </p:grpSpPr>
        <p:sp>
          <p:nvSpPr>
            <p:cNvPr id="511" name="Google Shape;511;p15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5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5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5"/>
          <p:cNvGrpSpPr/>
          <p:nvPr/>
        </p:nvGrpSpPr>
        <p:grpSpPr>
          <a:xfrm>
            <a:off x="4827726" y="-704279"/>
            <a:ext cx="6069811" cy="2822183"/>
            <a:chOff x="3074151" y="2321296"/>
            <a:chExt cx="6069811" cy="2822183"/>
          </a:xfrm>
        </p:grpSpPr>
        <p:sp>
          <p:nvSpPr>
            <p:cNvPr id="528" name="Google Shape;528;p15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5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5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5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5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5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5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5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5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5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5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5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5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5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5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5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4" name="Google Shape;544;p15"/>
          <p:cNvSpPr/>
          <p:nvPr/>
        </p:nvSpPr>
        <p:spPr>
          <a:xfrm flipH="1">
            <a:off x="301335" y="0"/>
            <a:ext cx="98400" cy="16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5"/>
          <p:cNvSpPr/>
          <p:nvPr/>
        </p:nvSpPr>
        <p:spPr>
          <a:xfrm flipH="1">
            <a:off x="150353" y="0"/>
            <a:ext cx="33300" cy="8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5"/>
          <p:cNvSpPr/>
          <p:nvPr/>
        </p:nvSpPr>
        <p:spPr>
          <a:xfrm flipH="1">
            <a:off x="517500" y="0"/>
            <a:ext cx="33300" cy="59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5"/>
          <p:cNvSpPr/>
          <p:nvPr/>
        </p:nvSpPr>
        <p:spPr>
          <a:xfrm rot="-5400000" flipH="1">
            <a:off x="7076725" y="1405450"/>
            <a:ext cx="3275100" cy="28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5"/>
          <p:cNvSpPr/>
          <p:nvPr/>
        </p:nvSpPr>
        <p:spPr>
          <a:xfrm rot="-5400000" flipH="1">
            <a:off x="6182925" y="2247675"/>
            <a:ext cx="4532700" cy="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" name="Google Shape;549;p15"/>
          <p:cNvGrpSpPr/>
          <p:nvPr/>
        </p:nvGrpSpPr>
        <p:grpSpPr>
          <a:xfrm rot="-5400000">
            <a:off x="2486566" y="2113491"/>
            <a:ext cx="258622" cy="5231768"/>
            <a:chOff x="3632500" y="0"/>
            <a:chExt cx="244075" cy="2554200"/>
          </a:xfrm>
        </p:grpSpPr>
        <p:sp>
          <p:nvSpPr>
            <p:cNvPr id="550" name="Google Shape;550;p15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/>
          <p:nvPr/>
        </p:nvSpPr>
        <p:spPr>
          <a:xfrm rot="10800000" flipH="1">
            <a:off x="271696" y="-438070"/>
            <a:ext cx="327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16"/>
          <p:cNvGrpSpPr/>
          <p:nvPr/>
        </p:nvGrpSpPr>
        <p:grpSpPr>
          <a:xfrm>
            <a:off x="-837040" y="3840866"/>
            <a:ext cx="4238692" cy="1568482"/>
            <a:chOff x="340950" y="290161"/>
            <a:chExt cx="4238692" cy="1568482"/>
          </a:xfrm>
        </p:grpSpPr>
        <p:sp>
          <p:nvSpPr>
            <p:cNvPr id="555" name="Google Shape;555;p16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16"/>
          <p:cNvGrpSpPr/>
          <p:nvPr/>
        </p:nvGrpSpPr>
        <p:grpSpPr>
          <a:xfrm rot="-5400000">
            <a:off x="6510579" y="868660"/>
            <a:ext cx="6069811" cy="2822183"/>
            <a:chOff x="3074151" y="2321296"/>
            <a:chExt cx="6069811" cy="2822183"/>
          </a:xfrm>
        </p:grpSpPr>
        <p:sp>
          <p:nvSpPr>
            <p:cNvPr id="566" name="Google Shape;566;p16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16"/>
          <p:cNvGrpSpPr/>
          <p:nvPr/>
        </p:nvGrpSpPr>
        <p:grpSpPr>
          <a:xfrm rot="5400000">
            <a:off x="6608861" y="-2076378"/>
            <a:ext cx="415204" cy="5231768"/>
            <a:chOff x="3632500" y="0"/>
            <a:chExt cx="391850" cy="2554200"/>
          </a:xfrm>
        </p:grpSpPr>
        <p:sp>
          <p:nvSpPr>
            <p:cNvPr id="583" name="Google Shape;583;p16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 flipH="1">
              <a:off x="3991650" y="0"/>
              <a:ext cx="32700" cy="92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6" name="Google Shape;586;p16"/>
          <p:cNvSpPr/>
          <p:nvPr/>
        </p:nvSpPr>
        <p:spPr>
          <a:xfrm rot="10800000" flipH="1">
            <a:off x="420723" y="-437875"/>
            <a:ext cx="2103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 txBox="1">
            <a:spLocks noGrp="1"/>
          </p:cNvSpPr>
          <p:nvPr>
            <p:ph type="title"/>
          </p:nvPr>
        </p:nvSpPr>
        <p:spPr>
          <a:xfrm>
            <a:off x="4341950" y="896200"/>
            <a:ext cx="2764200" cy="22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16"/>
          <p:cNvSpPr txBox="1">
            <a:spLocks noGrp="1"/>
          </p:cNvSpPr>
          <p:nvPr>
            <p:ph type="body" idx="1"/>
          </p:nvPr>
        </p:nvSpPr>
        <p:spPr>
          <a:xfrm>
            <a:off x="4341950" y="3131500"/>
            <a:ext cx="2764200" cy="9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17"/>
          <p:cNvGrpSpPr/>
          <p:nvPr/>
        </p:nvGrpSpPr>
        <p:grpSpPr>
          <a:xfrm rot="-5400000">
            <a:off x="-1563849" y="3890471"/>
            <a:ext cx="6069811" cy="2822183"/>
            <a:chOff x="3074151" y="2321296"/>
            <a:chExt cx="6069811" cy="2822183"/>
          </a:xfrm>
        </p:grpSpPr>
        <p:sp>
          <p:nvSpPr>
            <p:cNvPr id="591" name="Google Shape;591;p17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" name="Google Shape;607;p17"/>
          <p:cNvGrpSpPr/>
          <p:nvPr/>
        </p:nvGrpSpPr>
        <p:grpSpPr>
          <a:xfrm>
            <a:off x="5076501" y="-1703904"/>
            <a:ext cx="6069811" cy="2822183"/>
            <a:chOff x="3074151" y="2321296"/>
            <a:chExt cx="6069811" cy="2822183"/>
          </a:xfrm>
        </p:grpSpPr>
        <p:sp>
          <p:nvSpPr>
            <p:cNvPr id="608" name="Google Shape;608;p17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4" name="Google Shape;624;p17"/>
          <p:cNvSpPr/>
          <p:nvPr/>
        </p:nvSpPr>
        <p:spPr>
          <a:xfrm flipH="1">
            <a:off x="301325" y="0"/>
            <a:ext cx="98400" cy="141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7"/>
          <p:cNvSpPr/>
          <p:nvPr/>
        </p:nvSpPr>
        <p:spPr>
          <a:xfrm flipH="1">
            <a:off x="150353" y="0"/>
            <a:ext cx="33300" cy="8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7"/>
          <p:cNvSpPr/>
          <p:nvPr/>
        </p:nvSpPr>
        <p:spPr>
          <a:xfrm flipH="1">
            <a:off x="517500" y="0"/>
            <a:ext cx="33300" cy="59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7"/>
          <p:cNvSpPr/>
          <p:nvPr/>
        </p:nvSpPr>
        <p:spPr>
          <a:xfrm rot="5400000" flipH="1">
            <a:off x="7677750" y="-431250"/>
            <a:ext cx="449700" cy="24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7"/>
          <p:cNvSpPr/>
          <p:nvPr/>
        </p:nvSpPr>
        <p:spPr>
          <a:xfrm rot="5400000" flipH="1">
            <a:off x="7886250" y="-41400"/>
            <a:ext cx="32700" cy="24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7"/>
          <p:cNvSpPr txBox="1">
            <a:spLocks noGrp="1"/>
          </p:cNvSpPr>
          <p:nvPr>
            <p:ph type="title"/>
          </p:nvPr>
        </p:nvSpPr>
        <p:spPr>
          <a:xfrm>
            <a:off x="2378595" y="1781300"/>
            <a:ext cx="4695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30" name="Google Shape;630;p17"/>
          <p:cNvSpPr txBox="1">
            <a:spLocks noGrp="1"/>
          </p:cNvSpPr>
          <p:nvPr>
            <p:ph type="subTitle" idx="1"/>
          </p:nvPr>
        </p:nvSpPr>
        <p:spPr>
          <a:xfrm>
            <a:off x="2378600" y="2009800"/>
            <a:ext cx="4695600" cy="6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7"/>
          <p:cNvSpPr txBox="1">
            <a:spLocks noGrp="1"/>
          </p:cNvSpPr>
          <p:nvPr>
            <p:ph type="title" idx="2"/>
          </p:nvPr>
        </p:nvSpPr>
        <p:spPr>
          <a:xfrm>
            <a:off x="2378600" y="3322875"/>
            <a:ext cx="4695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32" name="Google Shape;632;p17"/>
          <p:cNvSpPr txBox="1">
            <a:spLocks noGrp="1"/>
          </p:cNvSpPr>
          <p:nvPr>
            <p:ph type="subTitle" idx="3"/>
          </p:nvPr>
        </p:nvSpPr>
        <p:spPr>
          <a:xfrm>
            <a:off x="2378600" y="3551350"/>
            <a:ext cx="4695600" cy="6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17"/>
          <p:cNvSpPr txBox="1">
            <a:spLocks noGrp="1"/>
          </p:cNvSpPr>
          <p:nvPr>
            <p:ph type="title" idx="4"/>
          </p:nvPr>
        </p:nvSpPr>
        <p:spPr>
          <a:xfrm>
            <a:off x="872400" y="537575"/>
            <a:ext cx="66771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_1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8"/>
          <p:cNvSpPr txBox="1">
            <a:spLocks noGrp="1"/>
          </p:cNvSpPr>
          <p:nvPr>
            <p:ph type="body" idx="1"/>
          </p:nvPr>
        </p:nvSpPr>
        <p:spPr>
          <a:xfrm>
            <a:off x="854750" y="1365225"/>
            <a:ext cx="3694200" cy="30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6" name="Google Shape;636;p18"/>
          <p:cNvSpPr txBox="1">
            <a:spLocks noGrp="1"/>
          </p:cNvSpPr>
          <p:nvPr>
            <p:ph type="body" idx="2"/>
          </p:nvPr>
        </p:nvSpPr>
        <p:spPr>
          <a:xfrm>
            <a:off x="4580350" y="1365225"/>
            <a:ext cx="3694200" cy="30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7" name="Google Shape;637;p18"/>
          <p:cNvSpPr txBox="1">
            <a:spLocks noGrp="1"/>
          </p:cNvSpPr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638" name="Google Shape;638;p18"/>
          <p:cNvGrpSpPr/>
          <p:nvPr/>
        </p:nvGrpSpPr>
        <p:grpSpPr>
          <a:xfrm>
            <a:off x="6748540" y="-1998808"/>
            <a:ext cx="6069811" cy="2822183"/>
            <a:chOff x="3074151" y="2321296"/>
            <a:chExt cx="6069811" cy="2822183"/>
          </a:xfrm>
        </p:grpSpPr>
        <p:sp>
          <p:nvSpPr>
            <p:cNvPr id="639" name="Google Shape;639;p18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18"/>
          <p:cNvSpPr/>
          <p:nvPr/>
        </p:nvSpPr>
        <p:spPr>
          <a:xfrm rot="5400000" flipH="1">
            <a:off x="7566900" y="2891398"/>
            <a:ext cx="96300" cy="328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18"/>
          <p:cNvSpPr/>
          <p:nvPr/>
        </p:nvSpPr>
        <p:spPr>
          <a:xfrm rot="5400000" flipH="1">
            <a:off x="8147395" y="3260525"/>
            <a:ext cx="32700" cy="218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18"/>
          <p:cNvSpPr/>
          <p:nvPr/>
        </p:nvSpPr>
        <p:spPr>
          <a:xfrm rot="5400000" flipH="1">
            <a:off x="8500495" y="3972775"/>
            <a:ext cx="32700" cy="148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18"/>
          <p:cNvSpPr/>
          <p:nvPr/>
        </p:nvSpPr>
        <p:spPr>
          <a:xfrm flipH="1">
            <a:off x="236929" y="4016425"/>
            <a:ext cx="449700" cy="110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18"/>
          <p:cNvSpPr/>
          <p:nvPr/>
        </p:nvSpPr>
        <p:spPr>
          <a:xfrm flipH="1">
            <a:off x="835279" y="4016425"/>
            <a:ext cx="32700" cy="110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18"/>
          <p:cNvGrpSpPr/>
          <p:nvPr/>
        </p:nvGrpSpPr>
        <p:grpSpPr>
          <a:xfrm>
            <a:off x="5128840" y="3654480"/>
            <a:ext cx="6069811" cy="2822183"/>
            <a:chOff x="3074151" y="2321296"/>
            <a:chExt cx="6069811" cy="2822183"/>
          </a:xfrm>
        </p:grpSpPr>
        <p:sp>
          <p:nvSpPr>
            <p:cNvPr id="661" name="Google Shape;661;p18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8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8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8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8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8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8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18"/>
          <p:cNvSpPr/>
          <p:nvPr/>
        </p:nvSpPr>
        <p:spPr>
          <a:xfrm>
            <a:off x="7925350" y="203825"/>
            <a:ext cx="762000" cy="762000"/>
          </a:xfrm>
          <a:prstGeom prst="mathMultiply">
            <a:avLst>
              <a:gd name="adj1" fmla="val 171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9"/>
          <p:cNvSpPr/>
          <p:nvPr/>
        </p:nvSpPr>
        <p:spPr>
          <a:xfrm>
            <a:off x="95800" y="470525"/>
            <a:ext cx="762000" cy="762000"/>
          </a:xfrm>
          <a:prstGeom prst="mathMultiply">
            <a:avLst>
              <a:gd name="adj1" fmla="val 171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0" name="Google Shape;680;p19"/>
          <p:cNvGrpSpPr/>
          <p:nvPr/>
        </p:nvGrpSpPr>
        <p:grpSpPr>
          <a:xfrm>
            <a:off x="6519702" y="-403014"/>
            <a:ext cx="4238692" cy="1568482"/>
            <a:chOff x="340950" y="290161"/>
            <a:chExt cx="4238692" cy="1568482"/>
          </a:xfrm>
        </p:grpSpPr>
        <p:sp>
          <p:nvSpPr>
            <p:cNvPr id="681" name="Google Shape;681;p19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9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9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9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9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9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9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9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19"/>
          <p:cNvGrpSpPr/>
          <p:nvPr/>
        </p:nvGrpSpPr>
        <p:grpSpPr>
          <a:xfrm>
            <a:off x="1436314" y="4415134"/>
            <a:ext cx="6069811" cy="2822183"/>
            <a:chOff x="3074151" y="2321296"/>
            <a:chExt cx="6069811" cy="2822183"/>
          </a:xfrm>
        </p:grpSpPr>
        <p:sp>
          <p:nvSpPr>
            <p:cNvPr id="692" name="Google Shape;692;p19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9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9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9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9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9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9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9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19"/>
          <p:cNvSpPr/>
          <p:nvPr/>
        </p:nvSpPr>
        <p:spPr>
          <a:xfrm>
            <a:off x="-466200" y="4736700"/>
            <a:ext cx="6728400" cy="1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19"/>
          <p:cNvSpPr/>
          <p:nvPr/>
        </p:nvSpPr>
        <p:spPr>
          <a:xfrm flipH="1">
            <a:off x="8256900" y="3532900"/>
            <a:ext cx="4497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19"/>
          <p:cNvSpPr/>
          <p:nvPr/>
        </p:nvSpPr>
        <p:spPr>
          <a:xfrm flipH="1">
            <a:off x="8822925" y="3234900"/>
            <a:ext cx="327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19"/>
          <p:cNvSpPr/>
          <p:nvPr/>
        </p:nvSpPr>
        <p:spPr>
          <a:xfrm flipH="1">
            <a:off x="1991550" y="4878875"/>
            <a:ext cx="18129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19"/>
          <p:cNvSpPr/>
          <p:nvPr/>
        </p:nvSpPr>
        <p:spPr>
          <a:xfrm flipH="1">
            <a:off x="7809725" y="470525"/>
            <a:ext cx="3275100" cy="28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19"/>
          <p:cNvSpPr/>
          <p:nvPr/>
        </p:nvSpPr>
        <p:spPr>
          <a:xfrm flipH="1">
            <a:off x="7699725" y="233875"/>
            <a:ext cx="4532700" cy="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19"/>
          <p:cNvSpPr txBox="1">
            <a:spLocks noGrp="1"/>
          </p:cNvSpPr>
          <p:nvPr>
            <p:ph type="title"/>
          </p:nvPr>
        </p:nvSpPr>
        <p:spPr>
          <a:xfrm>
            <a:off x="1108888" y="2751672"/>
            <a:ext cx="1857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15" name="Google Shape;715;p19"/>
          <p:cNvSpPr txBox="1">
            <a:spLocks noGrp="1"/>
          </p:cNvSpPr>
          <p:nvPr>
            <p:ph type="subTitle" idx="1"/>
          </p:nvPr>
        </p:nvSpPr>
        <p:spPr>
          <a:xfrm>
            <a:off x="1108888" y="3007950"/>
            <a:ext cx="1857300" cy="8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9"/>
          <p:cNvSpPr txBox="1">
            <a:spLocks noGrp="1"/>
          </p:cNvSpPr>
          <p:nvPr>
            <p:ph type="title" idx="2"/>
          </p:nvPr>
        </p:nvSpPr>
        <p:spPr>
          <a:xfrm>
            <a:off x="3643350" y="2751672"/>
            <a:ext cx="1857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17" name="Google Shape;717;p19"/>
          <p:cNvSpPr txBox="1">
            <a:spLocks noGrp="1"/>
          </p:cNvSpPr>
          <p:nvPr>
            <p:ph type="subTitle" idx="3"/>
          </p:nvPr>
        </p:nvSpPr>
        <p:spPr>
          <a:xfrm>
            <a:off x="3643350" y="3007950"/>
            <a:ext cx="1857300" cy="8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9"/>
          <p:cNvSpPr txBox="1">
            <a:spLocks noGrp="1"/>
          </p:cNvSpPr>
          <p:nvPr>
            <p:ph type="title" idx="4"/>
          </p:nvPr>
        </p:nvSpPr>
        <p:spPr>
          <a:xfrm>
            <a:off x="6177812" y="2751672"/>
            <a:ext cx="1857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19" name="Google Shape;719;p19"/>
          <p:cNvSpPr txBox="1">
            <a:spLocks noGrp="1"/>
          </p:cNvSpPr>
          <p:nvPr>
            <p:ph type="subTitle" idx="5"/>
          </p:nvPr>
        </p:nvSpPr>
        <p:spPr>
          <a:xfrm>
            <a:off x="6177812" y="3007950"/>
            <a:ext cx="1857300" cy="8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19"/>
          <p:cNvSpPr txBox="1">
            <a:spLocks noGrp="1"/>
          </p:cNvSpPr>
          <p:nvPr>
            <p:ph type="title" idx="6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0"/>
          <p:cNvSpPr/>
          <p:nvPr/>
        </p:nvSpPr>
        <p:spPr>
          <a:xfrm rot="-5400000" flipH="1">
            <a:off x="7917672" y="2003234"/>
            <a:ext cx="449700" cy="110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20"/>
          <p:cNvGrpSpPr/>
          <p:nvPr/>
        </p:nvGrpSpPr>
        <p:grpSpPr>
          <a:xfrm rot="5400000">
            <a:off x="-3443760" y="2841830"/>
            <a:ext cx="6069811" cy="2822183"/>
            <a:chOff x="3074151" y="2321296"/>
            <a:chExt cx="6069811" cy="2822183"/>
          </a:xfrm>
        </p:grpSpPr>
        <p:sp>
          <p:nvSpPr>
            <p:cNvPr id="724" name="Google Shape;724;p20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0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0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0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0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0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0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0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0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0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0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0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0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0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0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0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" name="Google Shape;740;p20"/>
          <p:cNvSpPr/>
          <p:nvPr/>
        </p:nvSpPr>
        <p:spPr>
          <a:xfrm rot="5400000" flipH="1">
            <a:off x="7369721" y="-737598"/>
            <a:ext cx="96300" cy="255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0"/>
          <p:cNvSpPr/>
          <p:nvPr/>
        </p:nvSpPr>
        <p:spPr>
          <a:xfrm rot="5400000" flipH="1">
            <a:off x="7996421" y="-322273"/>
            <a:ext cx="32700" cy="13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0"/>
          <p:cNvSpPr/>
          <p:nvPr/>
        </p:nvSpPr>
        <p:spPr>
          <a:xfrm rot="5400000" flipH="1">
            <a:off x="8216471" y="4358677"/>
            <a:ext cx="32700" cy="92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0"/>
          <p:cNvSpPr/>
          <p:nvPr/>
        </p:nvSpPr>
        <p:spPr>
          <a:xfrm flipH="1">
            <a:off x="236929" y="4067275"/>
            <a:ext cx="449700" cy="110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0"/>
          <p:cNvSpPr/>
          <p:nvPr/>
        </p:nvSpPr>
        <p:spPr>
          <a:xfrm flipH="1">
            <a:off x="835279" y="4067275"/>
            <a:ext cx="32700" cy="110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5" name="Google Shape;745;p20"/>
          <p:cNvGrpSpPr/>
          <p:nvPr/>
        </p:nvGrpSpPr>
        <p:grpSpPr>
          <a:xfrm>
            <a:off x="5946615" y="-1384520"/>
            <a:ext cx="6069811" cy="2822183"/>
            <a:chOff x="3074151" y="2321296"/>
            <a:chExt cx="6069811" cy="2822183"/>
          </a:xfrm>
        </p:grpSpPr>
        <p:sp>
          <p:nvSpPr>
            <p:cNvPr id="746" name="Google Shape;746;p20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0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0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0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0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0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0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2" name="Google Shape;762;p20"/>
          <p:cNvSpPr txBox="1">
            <a:spLocks noGrp="1"/>
          </p:cNvSpPr>
          <p:nvPr>
            <p:ph type="title"/>
          </p:nvPr>
        </p:nvSpPr>
        <p:spPr>
          <a:xfrm>
            <a:off x="1126147" y="3673675"/>
            <a:ext cx="2012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63" name="Google Shape;763;p20"/>
          <p:cNvSpPr txBox="1">
            <a:spLocks noGrp="1"/>
          </p:cNvSpPr>
          <p:nvPr>
            <p:ph type="subTitle" idx="1"/>
          </p:nvPr>
        </p:nvSpPr>
        <p:spPr>
          <a:xfrm>
            <a:off x="1126137" y="4010525"/>
            <a:ext cx="201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20"/>
          <p:cNvSpPr txBox="1">
            <a:spLocks noGrp="1"/>
          </p:cNvSpPr>
          <p:nvPr>
            <p:ph type="title" idx="2"/>
          </p:nvPr>
        </p:nvSpPr>
        <p:spPr>
          <a:xfrm>
            <a:off x="3565652" y="3673675"/>
            <a:ext cx="2012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65" name="Google Shape;765;p20"/>
          <p:cNvSpPr txBox="1">
            <a:spLocks noGrp="1"/>
          </p:cNvSpPr>
          <p:nvPr>
            <p:ph type="subTitle" idx="3"/>
          </p:nvPr>
        </p:nvSpPr>
        <p:spPr>
          <a:xfrm>
            <a:off x="3565647" y="4010525"/>
            <a:ext cx="201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6" name="Google Shape;766;p20"/>
          <p:cNvSpPr txBox="1">
            <a:spLocks noGrp="1"/>
          </p:cNvSpPr>
          <p:nvPr>
            <p:ph type="title" idx="4"/>
          </p:nvPr>
        </p:nvSpPr>
        <p:spPr>
          <a:xfrm>
            <a:off x="6005168" y="3673675"/>
            <a:ext cx="2012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67" name="Google Shape;767;p20"/>
          <p:cNvSpPr txBox="1">
            <a:spLocks noGrp="1"/>
          </p:cNvSpPr>
          <p:nvPr>
            <p:ph type="subTitle" idx="5"/>
          </p:nvPr>
        </p:nvSpPr>
        <p:spPr>
          <a:xfrm>
            <a:off x="6005167" y="4010525"/>
            <a:ext cx="201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8" name="Google Shape;768;p20"/>
          <p:cNvSpPr txBox="1">
            <a:spLocks noGrp="1"/>
          </p:cNvSpPr>
          <p:nvPr>
            <p:ph type="title" idx="6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1"/>
          <p:cNvSpPr txBox="1">
            <a:spLocks noGrp="1"/>
          </p:cNvSpPr>
          <p:nvPr>
            <p:ph type="title"/>
          </p:nvPr>
        </p:nvSpPr>
        <p:spPr>
          <a:xfrm>
            <a:off x="2319100" y="1543050"/>
            <a:ext cx="1902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71" name="Google Shape;771;p21"/>
          <p:cNvSpPr txBox="1">
            <a:spLocks noGrp="1"/>
          </p:cNvSpPr>
          <p:nvPr>
            <p:ph type="subTitle" idx="1"/>
          </p:nvPr>
        </p:nvSpPr>
        <p:spPr>
          <a:xfrm>
            <a:off x="2319100" y="1829477"/>
            <a:ext cx="190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21"/>
          <p:cNvSpPr txBox="1">
            <a:spLocks noGrp="1"/>
          </p:cNvSpPr>
          <p:nvPr>
            <p:ph type="title" idx="2"/>
          </p:nvPr>
        </p:nvSpPr>
        <p:spPr>
          <a:xfrm>
            <a:off x="5986649" y="1543050"/>
            <a:ext cx="1902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73" name="Google Shape;773;p21"/>
          <p:cNvSpPr txBox="1">
            <a:spLocks noGrp="1"/>
          </p:cNvSpPr>
          <p:nvPr>
            <p:ph type="subTitle" idx="3"/>
          </p:nvPr>
        </p:nvSpPr>
        <p:spPr>
          <a:xfrm>
            <a:off x="5986649" y="1829477"/>
            <a:ext cx="190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21"/>
          <p:cNvSpPr txBox="1">
            <a:spLocks noGrp="1"/>
          </p:cNvSpPr>
          <p:nvPr>
            <p:ph type="title" idx="4"/>
          </p:nvPr>
        </p:nvSpPr>
        <p:spPr>
          <a:xfrm>
            <a:off x="2319100" y="3179724"/>
            <a:ext cx="1902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75" name="Google Shape;775;p21"/>
          <p:cNvSpPr txBox="1">
            <a:spLocks noGrp="1"/>
          </p:cNvSpPr>
          <p:nvPr>
            <p:ph type="subTitle" idx="5"/>
          </p:nvPr>
        </p:nvSpPr>
        <p:spPr>
          <a:xfrm>
            <a:off x="2319100" y="3466250"/>
            <a:ext cx="190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21"/>
          <p:cNvSpPr txBox="1">
            <a:spLocks noGrp="1"/>
          </p:cNvSpPr>
          <p:nvPr>
            <p:ph type="title" idx="6"/>
          </p:nvPr>
        </p:nvSpPr>
        <p:spPr>
          <a:xfrm>
            <a:off x="5986649" y="3179724"/>
            <a:ext cx="1902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77" name="Google Shape;777;p21"/>
          <p:cNvSpPr txBox="1">
            <a:spLocks noGrp="1"/>
          </p:cNvSpPr>
          <p:nvPr>
            <p:ph type="subTitle" idx="7"/>
          </p:nvPr>
        </p:nvSpPr>
        <p:spPr>
          <a:xfrm>
            <a:off x="5986649" y="3466250"/>
            <a:ext cx="190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21"/>
          <p:cNvSpPr txBox="1">
            <a:spLocks noGrp="1"/>
          </p:cNvSpPr>
          <p:nvPr>
            <p:ph type="title" idx="8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779" name="Google Shape;779;p21"/>
          <p:cNvGrpSpPr/>
          <p:nvPr/>
        </p:nvGrpSpPr>
        <p:grpSpPr>
          <a:xfrm>
            <a:off x="5201402" y="-578989"/>
            <a:ext cx="4238692" cy="1568482"/>
            <a:chOff x="340950" y="290161"/>
            <a:chExt cx="4238692" cy="1568482"/>
          </a:xfrm>
        </p:grpSpPr>
        <p:sp>
          <p:nvSpPr>
            <p:cNvPr id="780" name="Google Shape;780;p21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1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1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1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1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1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1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1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1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21"/>
          <p:cNvGrpSpPr/>
          <p:nvPr/>
        </p:nvGrpSpPr>
        <p:grpSpPr>
          <a:xfrm>
            <a:off x="-270636" y="4333184"/>
            <a:ext cx="6069811" cy="2822183"/>
            <a:chOff x="3074151" y="2321296"/>
            <a:chExt cx="6069811" cy="2822183"/>
          </a:xfrm>
        </p:grpSpPr>
        <p:sp>
          <p:nvSpPr>
            <p:cNvPr id="791" name="Google Shape;791;p21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21"/>
          <p:cNvSpPr/>
          <p:nvPr/>
        </p:nvSpPr>
        <p:spPr>
          <a:xfrm rot="-5400000" flipH="1">
            <a:off x="7076725" y="414050"/>
            <a:ext cx="3275100" cy="28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1"/>
          <p:cNvSpPr/>
          <p:nvPr/>
        </p:nvSpPr>
        <p:spPr>
          <a:xfrm rot="-5400000" flipH="1">
            <a:off x="6182925" y="1256275"/>
            <a:ext cx="4532700" cy="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" name="Google Shape;809;p21"/>
          <p:cNvGrpSpPr/>
          <p:nvPr/>
        </p:nvGrpSpPr>
        <p:grpSpPr>
          <a:xfrm rot="-5400000">
            <a:off x="2486566" y="2113491"/>
            <a:ext cx="258622" cy="5231768"/>
            <a:chOff x="3632500" y="0"/>
            <a:chExt cx="244075" cy="2554200"/>
          </a:xfrm>
        </p:grpSpPr>
        <p:sp>
          <p:nvSpPr>
            <p:cNvPr id="810" name="Google Shape;810;p21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" name="Google Shape;812;p21"/>
          <p:cNvSpPr/>
          <p:nvPr/>
        </p:nvSpPr>
        <p:spPr>
          <a:xfrm rot="-5400000" flipH="1">
            <a:off x="275079" y="789881"/>
            <a:ext cx="571500" cy="12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3"/>
          <p:cNvGrpSpPr/>
          <p:nvPr/>
        </p:nvGrpSpPr>
        <p:grpSpPr>
          <a:xfrm rot="-5400000">
            <a:off x="-1406125" y="2898642"/>
            <a:ext cx="4238692" cy="1568482"/>
            <a:chOff x="340950" y="290161"/>
            <a:chExt cx="4238692" cy="1568482"/>
          </a:xfrm>
        </p:grpSpPr>
        <p:sp>
          <p:nvSpPr>
            <p:cNvPr id="46" name="Google Shape;46;p3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3"/>
          <p:cNvGrpSpPr/>
          <p:nvPr/>
        </p:nvGrpSpPr>
        <p:grpSpPr>
          <a:xfrm rot="10800000">
            <a:off x="4571994" y="-7"/>
            <a:ext cx="6069811" cy="2822183"/>
            <a:chOff x="3074151" y="2321296"/>
            <a:chExt cx="6069811" cy="2822183"/>
          </a:xfrm>
        </p:grpSpPr>
        <p:sp>
          <p:nvSpPr>
            <p:cNvPr id="57" name="Google Shape;57;p3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3"/>
          <p:cNvSpPr/>
          <p:nvPr/>
        </p:nvSpPr>
        <p:spPr>
          <a:xfrm flipH="1">
            <a:off x="4919632" y="-2"/>
            <a:ext cx="96300" cy="25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flipH="1">
            <a:off x="4771857" y="-2"/>
            <a:ext cx="32700" cy="13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rot="10800000" flipH="1">
            <a:off x="455307" y="198"/>
            <a:ext cx="4497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306282" y="-2"/>
            <a:ext cx="32700" cy="21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5825582" y="4642648"/>
            <a:ext cx="2142600" cy="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>
            <a:off x="3510525" y="191"/>
            <a:ext cx="1099200" cy="1099200"/>
          </a:xfrm>
          <a:prstGeom prst="mathMultiply">
            <a:avLst>
              <a:gd name="adj1" fmla="val 171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 txBox="1">
            <a:spLocks noGrp="1"/>
          </p:cNvSpPr>
          <p:nvPr>
            <p:ph type="title"/>
          </p:nvPr>
        </p:nvSpPr>
        <p:spPr>
          <a:xfrm>
            <a:off x="1497475" y="2449225"/>
            <a:ext cx="3355500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0" name="Google Shape;80;p3"/>
          <p:cNvSpPr txBox="1">
            <a:spLocks noGrp="1"/>
          </p:cNvSpPr>
          <p:nvPr>
            <p:ph type="title" idx="2" hasCustomPrompt="1"/>
          </p:nvPr>
        </p:nvSpPr>
        <p:spPr>
          <a:xfrm>
            <a:off x="1650390" y="1159097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" name="Google Shape;81;p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2"/>
          <p:cNvSpPr txBox="1">
            <a:spLocks noGrp="1"/>
          </p:cNvSpPr>
          <p:nvPr>
            <p:ph type="title"/>
          </p:nvPr>
        </p:nvSpPr>
        <p:spPr>
          <a:xfrm>
            <a:off x="900539" y="2055150"/>
            <a:ext cx="1824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1"/>
          </p:nvPr>
        </p:nvSpPr>
        <p:spPr>
          <a:xfrm>
            <a:off x="900539" y="2341574"/>
            <a:ext cx="182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title" idx="2"/>
          </p:nvPr>
        </p:nvSpPr>
        <p:spPr>
          <a:xfrm>
            <a:off x="3659700" y="2055150"/>
            <a:ext cx="1824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3"/>
          </p:nvPr>
        </p:nvSpPr>
        <p:spPr>
          <a:xfrm>
            <a:off x="3659700" y="2341574"/>
            <a:ext cx="182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22"/>
          <p:cNvSpPr txBox="1">
            <a:spLocks noGrp="1"/>
          </p:cNvSpPr>
          <p:nvPr>
            <p:ph type="title" idx="4"/>
          </p:nvPr>
        </p:nvSpPr>
        <p:spPr>
          <a:xfrm>
            <a:off x="900539" y="3742976"/>
            <a:ext cx="1824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819" name="Google Shape;819;p22"/>
          <p:cNvSpPr txBox="1">
            <a:spLocks noGrp="1"/>
          </p:cNvSpPr>
          <p:nvPr>
            <p:ph type="subTitle" idx="5"/>
          </p:nvPr>
        </p:nvSpPr>
        <p:spPr>
          <a:xfrm>
            <a:off x="900539" y="4029500"/>
            <a:ext cx="182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22"/>
          <p:cNvSpPr txBox="1">
            <a:spLocks noGrp="1"/>
          </p:cNvSpPr>
          <p:nvPr>
            <p:ph type="title" idx="6"/>
          </p:nvPr>
        </p:nvSpPr>
        <p:spPr>
          <a:xfrm>
            <a:off x="3659700" y="3742976"/>
            <a:ext cx="1824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821" name="Google Shape;821;p22"/>
          <p:cNvSpPr txBox="1">
            <a:spLocks noGrp="1"/>
          </p:cNvSpPr>
          <p:nvPr>
            <p:ph type="subTitle" idx="7"/>
          </p:nvPr>
        </p:nvSpPr>
        <p:spPr>
          <a:xfrm>
            <a:off x="3659700" y="4029500"/>
            <a:ext cx="182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22"/>
          <p:cNvSpPr txBox="1">
            <a:spLocks noGrp="1"/>
          </p:cNvSpPr>
          <p:nvPr>
            <p:ph type="title" idx="8"/>
          </p:nvPr>
        </p:nvSpPr>
        <p:spPr>
          <a:xfrm>
            <a:off x="6418861" y="2055150"/>
            <a:ext cx="1824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823" name="Google Shape;823;p22"/>
          <p:cNvSpPr txBox="1">
            <a:spLocks noGrp="1"/>
          </p:cNvSpPr>
          <p:nvPr>
            <p:ph type="subTitle" idx="9"/>
          </p:nvPr>
        </p:nvSpPr>
        <p:spPr>
          <a:xfrm>
            <a:off x="6418861" y="2341574"/>
            <a:ext cx="182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22"/>
          <p:cNvSpPr txBox="1">
            <a:spLocks noGrp="1"/>
          </p:cNvSpPr>
          <p:nvPr>
            <p:ph type="title" idx="13"/>
          </p:nvPr>
        </p:nvSpPr>
        <p:spPr>
          <a:xfrm>
            <a:off x="6418861" y="3742976"/>
            <a:ext cx="1824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825" name="Google Shape;825;p22"/>
          <p:cNvSpPr txBox="1">
            <a:spLocks noGrp="1"/>
          </p:cNvSpPr>
          <p:nvPr>
            <p:ph type="subTitle" idx="14"/>
          </p:nvPr>
        </p:nvSpPr>
        <p:spPr>
          <a:xfrm>
            <a:off x="6418861" y="4029500"/>
            <a:ext cx="182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22"/>
          <p:cNvSpPr txBox="1">
            <a:spLocks noGrp="1"/>
          </p:cNvSpPr>
          <p:nvPr>
            <p:ph type="title" idx="15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827" name="Google Shape;827;p22"/>
          <p:cNvGrpSpPr/>
          <p:nvPr/>
        </p:nvGrpSpPr>
        <p:grpSpPr>
          <a:xfrm>
            <a:off x="5793777" y="-372664"/>
            <a:ext cx="4238692" cy="1568482"/>
            <a:chOff x="340950" y="290161"/>
            <a:chExt cx="4238692" cy="1568482"/>
          </a:xfrm>
        </p:grpSpPr>
        <p:sp>
          <p:nvSpPr>
            <p:cNvPr id="828" name="Google Shape;828;p22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2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22"/>
          <p:cNvGrpSpPr/>
          <p:nvPr/>
        </p:nvGrpSpPr>
        <p:grpSpPr>
          <a:xfrm rot="5400000">
            <a:off x="-3732761" y="2946759"/>
            <a:ext cx="6069811" cy="2822183"/>
            <a:chOff x="3074151" y="2321296"/>
            <a:chExt cx="6069811" cy="2822183"/>
          </a:xfrm>
        </p:grpSpPr>
        <p:sp>
          <p:nvSpPr>
            <p:cNvPr id="839" name="Google Shape;839;p22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2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2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2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5" name="Google Shape;855;p22"/>
          <p:cNvSpPr/>
          <p:nvPr/>
        </p:nvSpPr>
        <p:spPr>
          <a:xfrm>
            <a:off x="5600475" y="4736700"/>
            <a:ext cx="3590400" cy="16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22"/>
          <p:cNvSpPr/>
          <p:nvPr/>
        </p:nvSpPr>
        <p:spPr>
          <a:xfrm flipH="1">
            <a:off x="4740259" y="4947575"/>
            <a:ext cx="4409100" cy="3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22"/>
          <p:cNvSpPr/>
          <p:nvPr/>
        </p:nvSpPr>
        <p:spPr>
          <a:xfrm flipH="1">
            <a:off x="7941892" y="395400"/>
            <a:ext cx="1202100" cy="28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22"/>
          <p:cNvSpPr/>
          <p:nvPr/>
        </p:nvSpPr>
        <p:spPr>
          <a:xfrm flipH="1">
            <a:off x="7449311" y="259700"/>
            <a:ext cx="1663800" cy="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22"/>
          <p:cNvSpPr/>
          <p:nvPr/>
        </p:nvSpPr>
        <p:spPr>
          <a:xfrm>
            <a:off x="95800" y="470525"/>
            <a:ext cx="762000" cy="762000"/>
          </a:xfrm>
          <a:prstGeom prst="mathMultiply">
            <a:avLst>
              <a:gd name="adj1" fmla="val 171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3"/>
          <p:cNvSpPr txBox="1">
            <a:spLocks noGrp="1"/>
          </p:cNvSpPr>
          <p:nvPr>
            <p:ph type="title" hasCustomPrompt="1"/>
          </p:nvPr>
        </p:nvSpPr>
        <p:spPr>
          <a:xfrm>
            <a:off x="2520538" y="1673288"/>
            <a:ext cx="18885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62" name="Google Shape;862;p23"/>
          <p:cNvSpPr txBox="1">
            <a:spLocks noGrp="1"/>
          </p:cNvSpPr>
          <p:nvPr>
            <p:ph type="subTitle" idx="1"/>
          </p:nvPr>
        </p:nvSpPr>
        <p:spPr>
          <a:xfrm>
            <a:off x="2520538" y="2164133"/>
            <a:ext cx="18885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23"/>
          <p:cNvSpPr txBox="1">
            <a:spLocks noGrp="1"/>
          </p:cNvSpPr>
          <p:nvPr>
            <p:ph type="title" idx="2" hasCustomPrompt="1"/>
          </p:nvPr>
        </p:nvSpPr>
        <p:spPr>
          <a:xfrm>
            <a:off x="6344213" y="1673263"/>
            <a:ext cx="18885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64" name="Google Shape;864;p23"/>
          <p:cNvSpPr txBox="1">
            <a:spLocks noGrp="1"/>
          </p:cNvSpPr>
          <p:nvPr>
            <p:ph type="subTitle" idx="3"/>
          </p:nvPr>
        </p:nvSpPr>
        <p:spPr>
          <a:xfrm>
            <a:off x="6344207" y="2164128"/>
            <a:ext cx="18885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23"/>
          <p:cNvSpPr txBox="1">
            <a:spLocks noGrp="1"/>
          </p:cNvSpPr>
          <p:nvPr>
            <p:ph type="title" idx="4" hasCustomPrompt="1"/>
          </p:nvPr>
        </p:nvSpPr>
        <p:spPr>
          <a:xfrm>
            <a:off x="4441800" y="3350775"/>
            <a:ext cx="18885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66" name="Google Shape;866;p23"/>
          <p:cNvSpPr txBox="1">
            <a:spLocks noGrp="1"/>
          </p:cNvSpPr>
          <p:nvPr>
            <p:ph type="subTitle" idx="5"/>
          </p:nvPr>
        </p:nvSpPr>
        <p:spPr>
          <a:xfrm>
            <a:off x="4441785" y="3841671"/>
            <a:ext cx="18885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23"/>
          <p:cNvSpPr txBox="1">
            <a:spLocks noGrp="1"/>
          </p:cNvSpPr>
          <p:nvPr>
            <p:ph type="title" idx="6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868" name="Google Shape;868;p23"/>
          <p:cNvGrpSpPr/>
          <p:nvPr/>
        </p:nvGrpSpPr>
        <p:grpSpPr>
          <a:xfrm rot="5400000">
            <a:off x="-2090660" y="4974592"/>
            <a:ext cx="6069811" cy="2822183"/>
            <a:chOff x="3074151" y="2321296"/>
            <a:chExt cx="6069811" cy="2822183"/>
          </a:xfrm>
        </p:grpSpPr>
        <p:sp>
          <p:nvSpPr>
            <p:cNvPr id="869" name="Google Shape;869;p23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3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3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3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3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3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3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3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3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3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3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3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3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23"/>
          <p:cNvGrpSpPr/>
          <p:nvPr/>
        </p:nvGrpSpPr>
        <p:grpSpPr>
          <a:xfrm rot="10800000">
            <a:off x="6073110" y="-403017"/>
            <a:ext cx="4238692" cy="1568482"/>
            <a:chOff x="340950" y="290161"/>
            <a:chExt cx="4238692" cy="1568482"/>
          </a:xfrm>
        </p:grpSpPr>
        <p:sp>
          <p:nvSpPr>
            <p:cNvPr id="886" name="Google Shape;886;p23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3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3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3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3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3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23"/>
          <p:cNvSpPr/>
          <p:nvPr/>
        </p:nvSpPr>
        <p:spPr>
          <a:xfrm rot="5400000" flipH="1">
            <a:off x="8071649" y="3434250"/>
            <a:ext cx="96300" cy="204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23"/>
          <p:cNvSpPr/>
          <p:nvPr/>
        </p:nvSpPr>
        <p:spPr>
          <a:xfrm rot="5400000" flipH="1">
            <a:off x="8445446" y="3596677"/>
            <a:ext cx="32700" cy="13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23"/>
          <p:cNvSpPr/>
          <p:nvPr/>
        </p:nvSpPr>
        <p:spPr>
          <a:xfrm rot="5400000" flipH="1">
            <a:off x="8665496" y="4175877"/>
            <a:ext cx="32700" cy="92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23"/>
          <p:cNvSpPr/>
          <p:nvPr/>
        </p:nvSpPr>
        <p:spPr>
          <a:xfrm flipH="1">
            <a:off x="236929" y="4016425"/>
            <a:ext cx="449700" cy="110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3"/>
          <p:cNvSpPr/>
          <p:nvPr/>
        </p:nvSpPr>
        <p:spPr>
          <a:xfrm flipH="1">
            <a:off x="835279" y="4016425"/>
            <a:ext cx="32700" cy="110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1" name="Google Shape;901;p23"/>
          <p:cNvGrpSpPr/>
          <p:nvPr/>
        </p:nvGrpSpPr>
        <p:grpSpPr>
          <a:xfrm>
            <a:off x="6589790" y="3226930"/>
            <a:ext cx="6069811" cy="2822183"/>
            <a:chOff x="3074151" y="2321296"/>
            <a:chExt cx="6069811" cy="2822183"/>
          </a:xfrm>
        </p:grpSpPr>
        <p:sp>
          <p:nvSpPr>
            <p:cNvPr id="902" name="Google Shape;902;p23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3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3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3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3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3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3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3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3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3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3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3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3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3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3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3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9" name="Google Shape;919;p24"/>
          <p:cNvGrpSpPr/>
          <p:nvPr/>
        </p:nvGrpSpPr>
        <p:grpSpPr>
          <a:xfrm rot="-5400000">
            <a:off x="-3456974" y="893021"/>
            <a:ext cx="6069811" cy="2822183"/>
            <a:chOff x="3074151" y="2321296"/>
            <a:chExt cx="6069811" cy="2822183"/>
          </a:xfrm>
        </p:grpSpPr>
        <p:sp>
          <p:nvSpPr>
            <p:cNvPr id="920" name="Google Shape;920;p24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4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4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4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4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4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4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4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24"/>
          <p:cNvGrpSpPr/>
          <p:nvPr/>
        </p:nvGrpSpPr>
        <p:grpSpPr>
          <a:xfrm>
            <a:off x="5361701" y="-1869279"/>
            <a:ext cx="6069811" cy="2822183"/>
            <a:chOff x="3074151" y="2321296"/>
            <a:chExt cx="6069811" cy="2822183"/>
          </a:xfrm>
        </p:grpSpPr>
        <p:sp>
          <p:nvSpPr>
            <p:cNvPr id="937" name="Google Shape;937;p24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4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4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4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4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4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4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4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4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4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4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4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4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4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4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4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3" name="Google Shape;953;p24"/>
          <p:cNvSpPr/>
          <p:nvPr/>
        </p:nvSpPr>
        <p:spPr>
          <a:xfrm flipH="1">
            <a:off x="8462360" y="0"/>
            <a:ext cx="98400" cy="16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24"/>
          <p:cNvSpPr/>
          <p:nvPr/>
        </p:nvSpPr>
        <p:spPr>
          <a:xfrm flipH="1">
            <a:off x="8311378" y="0"/>
            <a:ext cx="33300" cy="8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24"/>
          <p:cNvSpPr/>
          <p:nvPr/>
        </p:nvSpPr>
        <p:spPr>
          <a:xfrm flipH="1">
            <a:off x="8678525" y="0"/>
            <a:ext cx="33300" cy="59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6" name="Google Shape;956;p24"/>
          <p:cNvGrpSpPr/>
          <p:nvPr/>
        </p:nvGrpSpPr>
        <p:grpSpPr>
          <a:xfrm rot="-5400000">
            <a:off x="2486566" y="2113491"/>
            <a:ext cx="258622" cy="5231768"/>
            <a:chOff x="3632500" y="0"/>
            <a:chExt cx="244075" cy="2554200"/>
          </a:xfrm>
        </p:grpSpPr>
        <p:sp>
          <p:nvSpPr>
            <p:cNvPr id="957" name="Google Shape;957;p24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4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24"/>
          <p:cNvSpPr txBox="1">
            <a:spLocks noGrp="1"/>
          </p:cNvSpPr>
          <p:nvPr>
            <p:ph type="ctrTitle"/>
          </p:nvPr>
        </p:nvSpPr>
        <p:spPr>
          <a:xfrm>
            <a:off x="4572000" y="710925"/>
            <a:ext cx="3502500" cy="11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60" name="Google Shape;960;p24"/>
          <p:cNvSpPr txBox="1">
            <a:spLocks noGrp="1"/>
          </p:cNvSpPr>
          <p:nvPr>
            <p:ph type="subTitle" idx="1"/>
          </p:nvPr>
        </p:nvSpPr>
        <p:spPr>
          <a:xfrm>
            <a:off x="4572000" y="2219850"/>
            <a:ext cx="2591700" cy="8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1" name="Google Shape;961;p24"/>
          <p:cNvSpPr txBox="1">
            <a:spLocks noGrp="1"/>
          </p:cNvSpPr>
          <p:nvPr>
            <p:ph type="title" idx="2"/>
          </p:nvPr>
        </p:nvSpPr>
        <p:spPr>
          <a:xfrm>
            <a:off x="4572001" y="1868925"/>
            <a:ext cx="35025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962" name="Google Shape;962;p24"/>
          <p:cNvSpPr txBox="1"/>
          <p:nvPr/>
        </p:nvSpPr>
        <p:spPr>
          <a:xfrm>
            <a:off x="4572000" y="3598300"/>
            <a:ext cx="385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,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25"/>
          <p:cNvSpPr/>
          <p:nvPr/>
        </p:nvSpPr>
        <p:spPr>
          <a:xfrm flipH="1">
            <a:off x="8843590" y="3245740"/>
            <a:ext cx="327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25"/>
          <p:cNvGrpSpPr/>
          <p:nvPr/>
        </p:nvGrpSpPr>
        <p:grpSpPr>
          <a:xfrm rot="10800000">
            <a:off x="6717884" y="-755154"/>
            <a:ext cx="4238692" cy="1568482"/>
            <a:chOff x="340950" y="290161"/>
            <a:chExt cx="4238692" cy="1568482"/>
          </a:xfrm>
        </p:grpSpPr>
        <p:sp>
          <p:nvSpPr>
            <p:cNvPr id="966" name="Google Shape;966;p25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5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5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5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5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5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5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5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5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5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" name="Google Shape;976;p25"/>
          <p:cNvGrpSpPr/>
          <p:nvPr/>
        </p:nvGrpSpPr>
        <p:grpSpPr>
          <a:xfrm rot="5400000">
            <a:off x="-2460854" y="963351"/>
            <a:ext cx="6069811" cy="2822183"/>
            <a:chOff x="3074151" y="2321296"/>
            <a:chExt cx="6069811" cy="2822183"/>
          </a:xfrm>
        </p:grpSpPr>
        <p:sp>
          <p:nvSpPr>
            <p:cNvPr id="977" name="Google Shape;977;p25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5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5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5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5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5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5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5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5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5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5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5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5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5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5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5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" name="Google Shape;993;p25"/>
          <p:cNvGrpSpPr/>
          <p:nvPr/>
        </p:nvGrpSpPr>
        <p:grpSpPr>
          <a:xfrm rot="-5400000">
            <a:off x="2314421" y="1498805"/>
            <a:ext cx="415204" cy="5231768"/>
            <a:chOff x="3632500" y="0"/>
            <a:chExt cx="391850" cy="2554200"/>
          </a:xfrm>
        </p:grpSpPr>
        <p:sp>
          <p:nvSpPr>
            <p:cNvPr id="994" name="Google Shape;994;p25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5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5"/>
            <p:cNvSpPr/>
            <p:nvPr/>
          </p:nvSpPr>
          <p:spPr>
            <a:xfrm flipH="1">
              <a:off x="3991650" y="0"/>
              <a:ext cx="32700" cy="92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7" name="Google Shape;997;p25"/>
          <p:cNvSpPr/>
          <p:nvPr/>
        </p:nvSpPr>
        <p:spPr>
          <a:xfrm flipH="1">
            <a:off x="8516963" y="3543745"/>
            <a:ext cx="2103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9" name="Google Shape;999;p26"/>
          <p:cNvGrpSpPr/>
          <p:nvPr/>
        </p:nvGrpSpPr>
        <p:grpSpPr>
          <a:xfrm rot="-5400000">
            <a:off x="-2577149" y="893021"/>
            <a:ext cx="6069811" cy="2822183"/>
            <a:chOff x="3074151" y="2321296"/>
            <a:chExt cx="6069811" cy="2822183"/>
          </a:xfrm>
        </p:grpSpPr>
        <p:sp>
          <p:nvSpPr>
            <p:cNvPr id="1000" name="Google Shape;1000;p26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6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6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6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6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6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6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6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6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6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6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6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6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6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6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6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6" name="Google Shape;1016;p26"/>
          <p:cNvSpPr/>
          <p:nvPr/>
        </p:nvSpPr>
        <p:spPr>
          <a:xfrm flipH="1">
            <a:off x="301335" y="0"/>
            <a:ext cx="98400" cy="16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26"/>
          <p:cNvSpPr/>
          <p:nvPr/>
        </p:nvSpPr>
        <p:spPr>
          <a:xfrm flipH="1">
            <a:off x="150353" y="0"/>
            <a:ext cx="33300" cy="8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26"/>
          <p:cNvSpPr/>
          <p:nvPr/>
        </p:nvSpPr>
        <p:spPr>
          <a:xfrm flipH="1">
            <a:off x="517500" y="0"/>
            <a:ext cx="33300" cy="59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9" name="Google Shape;1019;p26"/>
          <p:cNvGrpSpPr/>
          <p:nvPr/>
        </p:nvGrpSpPr>
        <p:grpSpPr>
          <a:xfrm rot="-5400000">
            <a:off x="2486566" y="2113491"/>
            <a:ext cx="258622" cy="5231768"/>
            <a:chOff x="3632500" y="0"/>
            <a:chExt cx="244075" cy="2554200"/>
          </a:xfrm>
        </p:grpSpPr>
        <p:sp>
          <p:nvSpPr>
            <p:cNvPr id="1020" name="Google Shape;1020;p26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6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6"/>
          <p:cNvGrpSpPr/>
          <p:nvPr/>
        </p:nvGrpSpPr>
        <p:grpSpPr>
          <a:xfrm>
            <a:off x="4831964" y="-1450816"/>
            <a:ext cx="6069811" cy="2822183"/>
            <a:chOff x="3074151" y="2321296"/>
            <a:chExt cx="6069811" cy="2822183"/>
          </a:xfrm>
        </p:grpSpPr>
        <p:sp>
          <p:nvSpPr>
            <p:cNvPr id="1023" name="Google Shape;1023;p26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6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6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6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6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6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6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6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6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6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6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6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6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6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6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6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6"/>
          <p:cNvGrpSpPr/>
          <p:nvPr/>
        </p:nvGrpSpPr>
        <p:grpSpPr>
          <a:xfrm rot="5400000">
            <a:off x="7670950" y="-831250"/>
            <a:ext cx="391850" cy="2554200"/>
            <a:chOff x="3632500" y="0"/>
            <a:chExt cx="391850" cy="2554200"/>
          </a:xfrm>
        </p:grpSpPr>
        <p:sp>
          <p:nvSpPr>
            <p:cNvPr id="1040" name="Google Shape;1040;p26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6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6"/>
            <p:cNvSpPr/>
            <p:nvPr/>
          </p:nvSpPr>
          <p:spPr>
            <a:xfrm flipH="1">
              <a:off x="3991650" y="0"/>
              <a:ext cx="32700" cy="92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3" name="Google Shape;1043;p26"/>
          <p:cNvSpPr/>
          <p:nvPr/>
        </p:nvSpPr>
        <p:spPr>
          <a:xfrm>
            <a:off x="8100975" y="3537050"/>
            <a:ext cx="762000" cy="762000"/>
          </a:xfrm>
          <a:prstGeom prst="mathMultiply">
            <a:avLst>
              <a:gd name="adj1" fmla="val 171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4"/>
          <p:cNvGrpSpPr/>
          <p:nvPr/>
        </p:nvGrpSpPr>
        <p:grpSpPr>
          <a:xfrm rot="5400000">
            <a:off x="-2304873" y="67286"/>
            <a:ext cx="4238692" cy="1568482"/>
            <a:chOff x="340950" y="290161"/>
            <a:chExt cx="4238692" cy="1568482"/>
          </a:xfrm>
        </p:grpSpPr>
        <p:sp>
          <p:nvSpPr>
            <p:cNvPr id="84" name="Google Shape;84;p4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4"/>
          <p:cNvGrpSpPr/>
          <p:nvPr/>
        </p:nvGrpSpPr>
        <p:grpSpPr>
          <a:xfrm>
            <a:off x="4831964" y="-1450816"/>
            <a:ext cx="6069811" cy="2822183"/>
            <a:chOff x="3074151" y="2321296"/>
            <a:chExt cx="6069811" cy="2822183"/>
          </a:xfrm>
        </p:grpSpPr>
        <p:sp>
          <p:nvSpPr>
            <p:cNvPr id="95" name="Google Shape;95;p4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4"/>
          <p:cNvSpPr/>
          <p:nvPr/>
        </p:nvSpPr>
        <p:spPr>
          <a:xfrm>
            <a:off x="1207725" y="4736697"/>
            <a:ext cx="8814600" cy="1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4"/>
          <p:cNvGrpSpPr/>
          <p:nvPr/>
        </p:nvGrpSpPr>
        <p:grpSpPr>
          <a:xfrm rot="5400000">
            <a:off x="7670950" y="-831250"/>
            <a:ext cx="391850" cy="2554200"/>
            <a:chOff x="3632500" y="0"/>
            <a:chExt cx="391850" cy="2554200"/>
          </a:xfrm>
        </p:grpSpPr>
        <p:sp>
          <p:nvSpPr>
            <p:cNvPr id="113" name="Google Shape;113;p4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flipH="1">
              <a:off x="3991650" y="0"/>
              <a:ext cx="32700" cy="92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4"/>
          <p:cNvSpPr/>
          <p:nvPr/>
        </p:nvSpPr>
        <p:spPr>
          <a:xfrm flipH="1">
            <a:off x="0" y="3278050"/>
            <a:ext cx="4497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flipH="1">
            <a:off x="566025" y="2980050"/>
            <a:ext cx="327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 flipH="1">
            <a:off x="2058675" y="4956275"/>
            <a:ext cx="21426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8100975" y="3537050"/>
            <a:ext cx="762000" cy="762000"/>
          </a:xfrm>
          <a:prstGeom prst="mathMultiply">
            <a:avLst>
              <a:gd name="adj1" fmla="val 171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"/>
          <p:cNvSpPr/>
          <p:nvPr/>
        </p:nvSpPr>
        <p:spPr>
          <a:xfrm rot="5400000" flipH="1">
            <a:off x="-342925" y="-54875"/>
            <a:ext cx="21426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"/>
          <p:cNvSpPr txBox="1">
            <a:spLocks noGrp="1"/>
          </p:cNvSpPr>
          <p:nvPr>
            <p:ph type="body" idx="1"/>
          </p:nvPr>
        </p:nvSpPr>
        <p:spPr>
          <a:xfrm>
            <a:off x="879750" y="1178825"/>
            <a:ext cx="7384500" cy="3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2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4"/>
          <p:cNvSpPr txBox="1">
            <a:spLocks noGrp="1"/>
          </p:cNvSpPr>
          <p:nvPr>
            <p:ph type="title"/>
          </p:nvPr>
        </p:nvSpPr>
        <p:spPr>
          <a:xfrm>
            <a:off x="87975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1562864" y="2762925"/>
            <a:ext cx="278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subTitle" idx="1"/>
          </p:nvPr>
        </p:nvSpPr>
        <p:spPr>
          <a:xfrm>
            <a:off x="1562875" y="3123453"/>
            <a:ext cx="2786400" cy="10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title" idx="2"/>
          </p:nvPr>
        </p:nvSpPr>
        <p:spPr>
          <a:xfrm>
            <a:off x="5004343" y="2762919"/>
            <a:ext cx="25782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subTitle" idx="3"/>
          </p:nvPr>
        </p:nvSpPr>
        <p:spPr>
          <a:xfrm>
            <a:off x="5004355" y="3123439"/>
            <a:ext cx="2578200" cy="10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title" idx="4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/>
          <p:nvPr/>
        </p:nvSpPr>
        <p:spPr>
          <a:xfrm rot="10800000" flipH="1">
            <a:off x="8131419" y="2979909"/>
            <a:ext cx="327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5"/>
          <p:cNvGrpSpPr/>
          <p:nvPr/>
        </p:nvGrpSpPr>
        <p:grpSpPr>
          <a:xfrm rot="-5400000">
            <a:off x="6704188" y="2462741"/>
            <a:ext cx="4238692" cy="1568482"/>
            <a:chOff x="340950" y="290161"/>
            <a:chExt cx="4238692" cy="1568482"/>
          </a:xfrm>
        </p:grpSpPr>
        <p:sp>
          <p:nvSpPr>
            <p:cNvPr id="131" name="Google Shape;131;p5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5"/>
          <p:cNvGrpSpPr/>
          <p:nvPr/>
        </p:nvGrpSpPr>
        <p:grpSpPr>
          <a:xfrm rot="5400000">
            <a:off x="-3044900" y="2958971"/>
            <a:ext cx="6069811" cy="2822183"/>
            <a:chOff x="3074151" y="2321296"/>
            <a:chExt cx="6069811" cy="2822183"/>
          </a:xfrm>
        </p:grpSpPr>
        <p:sp>
          <p:nvSpPr>
            <p:cNvPr id="142" name="Google Shape;142;p5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5"/>
          <p:cNvSpPr/>
          <p:nvPr/>
        </p:nvSpPr>
        <p:spPr>
          <a:xfrm rot="10800000">
            <a:off x="7200876" y="342925"/>
            <a:ext cx="3755700" cy="1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" name="Google Shape;159;p5"/>
          <p:cNvGrpSpPr/>
          <p:nvPr/>
        </p:nvGrpSpPr>
        <p:grpSpPr>
          <a:xfrm rot="-5400000">
            <a:off x="2408275" y="1938124"/>
            <a:ext cx="415204" cy="5231768"/>
            <a:chOff x="3632500" y="0"/>
            <a:chExt cx="391850" cy="2554200"/>
          </a:xfrm>
        </p:grpSpPr>
        <p:sp>
          <p:nvSpPr>
            <p:cNvPr id="160" name="Google Shape;160;p5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 flipH="1">
              <a:off x="3991650" y="0"/>
              <a:ext cx="32700" cy="92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5"/>
          <p:cNvSpPr/>
          <p:nvPr/>
        </p:nvSpPr>
        <p:spPr>
          <a:xfrm rot="10800000" flipH="1">
            <a:off x="8280444" y="2980109"/>
            <a:ext cx="4497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10800000" flipH="1">
            <a:off x="7963032" y="221746"/>
            <a:ext cx="21426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-5400000" flipH="1">
            <a:off x="427479" y="789881"/>
            <a:ext cx="571500" cy="12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>
            <a:spLocks noGrp="1"/>
          </p:cNvSpPr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68" name="Google Shape;168;p6"/>
          <p:cNvGrpSpPr/>
          <p:nvPr/>
        </p:nvGrpSpPr>
        <p:grpSpPr>
          <a:xfrm>
            <a:off x="5148402" y="-403014"/>
            <a:ext cx="4238692" cy="1568482"/>
            <a:chOff x="340950" y="290161"/>
            <a:chExt cx="4238692" cy="1568482"/>
          </a:xfrm>
        </p:grpSpPr>
        <p:sp>
          <p:nvSpPr>
            <p:cNvPr id="169" name="Google Shape;169;p6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6"/>
          <p:cNvGrpSpPr/>
          <p:nvPr/>
        </p:nvGrpSpPr>
        <p:grpSpPr>
          <a:xfrm>
            <a:off x="1436314" y="4415134"/>
            <a:ext cx="6069811" cy="2822183"/>
            <a:chOff x="3074151" y="2321296"/>
            <a:chExt cx="6069811" cy="2822183"/>
          </a:xfrm>
        </p:grpSpPr>
        <p:sp>
          <p:nvSpPr>
            <p:cNvPr id="180" name="Google Shape;180;p6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6"/>
          <p:cNvSpPr/>
          <p:nvPr/>
        </p:nvSpPr>
        <p:spPr>
          <a:xfrm>
            <a:off x="2462450" y="4736700"/>
            <a:ext cx="6728400" cy="1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6"/>
          <p:cNvSpPr/>
          <p:nvPr/>
        </p:nvSpPr>
        <p:spPr>
          <a:xfrm flipH="1">
            <a:off x="121500" y="3278050"/>
            <a:ext cx="3282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6"/>
          <p:cNvSpPr/>
          <p:nvPr/>
        </p:nvSpPr>
        <p:spPr>
          <a:xfrm flipH="1">
            <a:off x="566025" y="3598950"/>
            <a:ext cx="327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"/>
          <p:cNvSpPr/>
          <p:nvPr/>
        </p:nvSpPr>
        <p:spPr>
          <a:xfrm flipH="1">
            <a:off x="2834947" y="4956275"/>
            <a:ext cx="11847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"/>
          <p:cNvSpPr/>
          <p:nvPr/>
        </p:nvSpPr>
        <p:spPr>
          <a:xfrm flipH="1">
            <a:off x="6698750" y="152525"/>
            <a:ext cx="2492100" cy="26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"/>
          <p:cNvSpPr/>
          <p:nvPr/>
        </p:nvSpPr>
        <p:spPr>
          <a:xfrm>
            <a:off x="95800" y="470525"/>
            <a:ext cx="762000" cy="7620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"/>
          <p:cNvSpPr/>
          <p:nvPr/>
        </p:nvSpPr>
        <p:spPr>
          <a:xfrm>
            <a:off x="95800" y="470525"/>
            <a:ext cx="762000" cy="7620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7"/>
          <p:cNvGrpSpPr/>
          <p:nvPr/>
        </p:nvGrpSpPr>
        <p:grpSpPr>
          <a:xfrm>
            <a:off x="5148402" y="-403014"/>
            <a:ext cx="4238692" cy="1568482"/>
            <a:chOff x="340950" y="290161"/>
            <a:chExt cx="4238692" cy="1568482"/>
          </a:xfrm>
        </p:grpSpPr>
        <p:sp>
          <p:nvSpPr>
            <p:cNvPr id="205" name="Google Shape;205;p7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7"/>
          <p:cNvGrpSpPr/>
          <p:nvPr/>
        </p:nvGrpSpPr>
        <p:grpSpPr>
          <a:xfrm>
            <a:off x="1436314" y="4415134"/>
            <a:ext cx="6069811" cy="2822183"/>
            <a:chOff x="3074151" y="2321296"/>
            <a:chExt cx="6069811" cy="2822183"/>
          </a:xfrm>
        </p:grpSpPr>
        <p:sp>
          <p:nvSpPr>
            <p:cNvPr id="216" name="Google Shape;216;p7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7"/>
          <p:cNvSpPr/>
          <p:nvPr/>
        </p:nvSpPr>
        <p:spPr>
          <a:xfrm>
            <a:off x="2462450" y="4736700"/>
            <a:ext cx="6728400" cy="1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7"/>
          <p:cNvSpPr/>
          <p:nvPr/>
        </p:nvSpPr>
        <p:spPr>
          <a:xfrm flipH="1">
            <a:off x="121500" y="3278050"/>
            <a:ext cx="3282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7"/>
          <p:cNvSpPr/>
          <p:nvPr/>
        </p:nvSpPr>
        <p:spPr>
          <a:xfrm flipH="1">
            <a:off x="566025" y="3598950"/>
            <a:ext cx="327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7"/>
          <p:cNvSpPr/>
          <p:nvPr/>
        </p:nvSpPr>
        <p:spPr>
          <a:xfrm flipH="1">
            <a:off x="2834947" y="4956275"/>
            <a:ext cx="11847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7"/>
          <p:cNvSpPr/>
          <p:nvPr/>
        </p:nvSpPr>
        <p:spPr>
          <a:xfrm flipH="1">
            <a:off x="778500" y="4163250"/>
            <a:ext cx="1620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7"/>
          <p:cNvSpPr txBox="1">
            <a:spLocks noGrp="1"/>
          </p:cNvSpPr>
          <p:nvPr>
            <p:ph type="body" idx="1"/>
          </p:nvPr>
        </p:nvSpPr>
        <p:spPr>
          <a:xfrm>
            <a:off x="872400" y="1642300"/>
            <a:ext cx="3972900" cy="23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8" name="Google Shape;238;p7"/>
          <p:cNvSpPr txBox="1">
            <a:spLocks noGrp="1"/>
          </p:cNvSpPr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"/>
          <p:cNvSpPr txBox="1">
            <a:spLocks noGrp="1"/>
          </p:cNvSpPr>
          <p:nvPr>
            <p:ph type="title"/>
          </p:nvPr>
        </p:nvSpPr>
        <p:spPr>
          <a:xfrm>
            <a:off x="2323925" y="1289700"/>
            <a:ext cx="5887500" cy="25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241" name="Google Shape;241;p8"/>
          <p:cNvGrpSpPr/>
          <p:nvPr/>
        </p:nvGrpSpPr>
        <p:grpSpPr>
          <a:xfrm rot="-5400000">
            <a:off x="-2577149" y="893021"/>
            <a:ext cx="6069811" cy="2822183"/>
            <a:chOff x="3074151" y="2321296"/>
            <a:chExt cx="6069811" cy="2822183"/>
          </a:xfrm>
        </p:grpSpPr>
        <p:sp>
          <p:nvSpPr>
            <p:cNvPr id="242" name="Google Shape;242;p8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8"/>
          <p:cNvGrpSpPr/>
          <p:nvPr/>
        </p:nvGrpSpPr>
        <p:grpSpPr>
          <a:xfrm>
            <a:off x="4827726" y="-1695679"/>
            <a:ext cx="6069811" cy="2822183"/>
            <a:chOff x="3074151" y="2321296"/>
            <a:chExt cx="6069811" cy="2822183"/>
          </a:xfrm>
        </p:grpSpPr>
        <p:sp>
          <p:nvSpPr>
            <p:cNvPr id="259" name="Google Shape;259;p8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8"/>
          <p:cNvSpPr/>
          <p:nvPr/>
        </p:nvSpPr>
        <p:spPr>
          <a:xfrm flipH="1">
            <a:off x="301335" y="0"/>
            <a:ext cx="98400" cy="16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8"/>
          <p:cNvSpPr/>
          <p:nvPr/>
        </p:nvSpPr>
        <p:spPr>
          <a:xfrm flipH="1">
            <a:off x="150353" y="0"/>
            <a:ext cx="33300" cy="8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8"/>
          <p:cNvSpPr/>
          <p:nvPr/>
        </p:nvSpPr>
        <p:spPr>
          <a:xfrm flipH="1">
            <a:off x="517500" y="0"/>
            <a:ext cx="33300" cy="59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8"/>
          <p:cNvGrpSpPr/>
          <p:nvPr/>
        </p:nvGrpSpPr>
        <p:grpSpPr>
          <a:xfrm>
            <a:off x="6277901" y="2798296"/>
            <a:ext cx="6069811" cy="2822183"/>
            <a:chOff x="3074151" y="2321296"/>
            <a:chExt cx="6069811" cy="2822183"/>
          </a:xfrm>
        </p:grpSpPr>
        <p:sp>
          <p:nvSpPr>
            <p:cNvPr id="279" name="Google Shape;279;p8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8"/>
          <p:cNvSpPr/>
          <p:nvPr/>
        </p:nvSpPr>
        <p:spPr>
          <a:xfrm rot="-5400000" flipH="1">
            <a:off x="7076725" y="414050"/>
            <a:ext cx="3275100" cy="28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8"/>
          <p:cNvSpPr/>
          <p:nvPr/>
        </p:nvSpPr>
        <p:spPr>
          <a:xfrm rot="-5400000" flipH="1">
            <a:off x="6182925" y="1256275"/>
            <a:ext cx="4532700" cy="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8"/>
          <p:cNvGrpSpPr/>
          <p:nvPr/>
        </p:nvGrpSpPr>
        <p:grpSpPr>
          <a:xfrm rot="-5400000">
            <a:off x="2486566" y="2113491"/>
            <a:ext cx="258622" cy="5231768"/>
            <a:chOff x="3632500" y="0"/>
            <a:chExt cx="244075" cy="2554200"/>
          </a:xfrm>
        </p:grpSpPr>
        <p:sp>
          <p:nvSpPr>
            <p:cNvPr id="298" name="Google Shape;298;p8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8"/>
          <p:cNvSpPr/>
          <p:nvPr/>
        </p:nvSpPr>
        <p:spPr>
          <a:xfrm>
            <a:off x="1325325" y="1453337"/>
            <a:ext cx="849300" cy="849300"/>
          </a:xfrm>
          <a:prstGeom prst="mathMultiply">
            <a:avLst>
              <a:gd name="adj1" fmla="val 171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9"/>
          <p:cNvGrpSpPr/>
          <p:nvPr/>
        </p:nvGrpSpPr>
        <p:grpSpPr>
          <a:xfrm rot="-5400000">
            <a:off x="6680125" y="2854767"/>
            <a:ext cx="4238692" cy="1568482"/>
            <a:chOff x="340950" y="290161"/>
            <a:chExt cx="4238692" cy="1568482"/>
          </a:xfrm>
        </p:grpSpPr>
        <p:sp>
          <p:nvSpPr>
            <p:cNvPr id="303" name="Google Shape;303;p9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9"/>
          <p:cNvGrpSpPr/>
          <p:nvPr/>
        </p:nvGrpSpPr>
        <p:grpSpPr>
          <a:xfrm rot="10800000">
            <a:off x="-1250381" y="-528982"/>
            <a:ext cx="6069811" cy="2822183"/>
            <a:chOff x="3074151" y="2321296"/>
            <a:chExt cx="6069811" cy="2822183"/>
          </a:xfrm>
        </p:grpSpPr>
        <p:sp>
          <p:nvSpPr>
            <p:cNvPr id="314" name="Google Shape;314;p9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9"/>
          <p:cNvSpPr/>
          <p:nvPr/>
        </p:nvSpPr>
        <p:spPr>
          <a:xfrm rot="5400000" flipH="1">
            <a:off x="7158303" y="2550296"/>
            <a:ext cx="136500" cy="383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9"/>
          <p:cNvSpPr/>
          <p:nvPr/>
        </p:nvSpPr>
        <p:spPr>
          <a:xfrm rot="5400000" flipH="1">
            <a:off x="8445444" y="3626085"/>
            <a:ext cx="32700" cy="13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9"/>
          <p:cNvSpPr/>
          <p:nvPr/>
        </p:nvSpPr>
        <p:spPr>
          <a:xfrm rot="10800000" flipH="1">
            <a:off x="713232" y="4642648"/>
            <a:ext cx="21426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9"/>
          <p:cNvSpPr/>
          <p:nvPr/>
        </p:nvSpPr>
        <p:spPr>
          <a:xfrm rot="10800000" flipH="1">
            <a:off x="358524" y="1"/>
            <a:ext cx="158700" cy="114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9"/>
          <p:cNvSpPr/>
          <p:nvPr/>
        </p:nvSpPr>
        <p:spPr>
          <a:xfrm rot="10800000" flipH="1">
            <a:off x="250500" y="-7775"/>
            <a:ext cx="44100" cy="256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9"/>
          <p:cNvSpPr txBox="1">
            <a:spLocks noGrp="1"/>
          </p:cNvSpPr>
          <p:nvPr>
            <p:ph type="subTitle" idx="1"/>
          </p:nvPr>
        </p:nvSpPr>
        <p:spPr>
          <a:xfrm>
            <a:off x="4281850" y="2347500"/>
            <a:ext cx="3882000" cy="13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36" name="Google Shape;336;p9"/>
          <p:cNvSpPr txBox="1">
            <a:spLocks noGrp="1"/>
          </p:cNvSpPr>
          <p:nvPr>
            <p:ph type="title"/>
          </p:nvPr>
        </p:nvSpPr>
        <p:spPr>
          <a:xfrm>
            <a:off x="4281850" y="1388800"/>
            <a:ext cx="3882000" cy="7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4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0"/>
          <p:cNvSpPr txBox="1">
            <a:spLocks noGrp="1"/>
          </p:cNvSpPr>
          <p:nvPr>
            <p:ph type="title"/>
          </p:nvPr>
        </p:nvSpPr>
        <p:spPr>
          <a:xfrm>
            <a:off x="3288475" y="737400"/>
            <a:ext cx="5266800" cy="17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0"/>
          <p:cNvSpPr/>
          <p:nvPr/>
        </p:nvSpPr>
        <p:spPr>
          <a:xfrm rot="10800000" flipH="1">
            <a:off x="2383246" y="-438070"/>
            <a:ext cx="32700" cy="21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10"/>
          <p:cNvGrpSpPr/>
          <p:nvPr/>
        </p:nvGrpSpPr>
        <p:grpSpPr>
          <a:xfrm>
            <a:off x="-1328515" y="885891"/>
            <a:ext cx="4238692" cy="1568482"/>
            <a:chOff x="340950" y="290161"/>
            <a:chExt cx="4238692" cy="1568482"/>
          </a:xfrm>
        </p:grpSpPr>
        <p:sp>
          <p:nvSpPr>
            <p:cNvPr id="341" name="Google Shape;341;p10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10"/>
          <p:cNvGrpSpPr/>
          <p:nvPr/>
        </p:nvGrpSpPr>
        <p:grpSpPr>
          <a:xfrm>
            <a:off x="3640579" y="3271460"/>
            <a:ext cx="6069811" cy="2822183"/>
            <a:chOff x="3074151" y="2321296"/>
            <a:chExt cx="6069811" cy="2822183"/>
          </a:xfrm>
        </p:grpSpPr>
        <p:sp>
          <p:nvSpPr>
            <p:cNvPr id="352" name="Google Shape;352;p10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0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0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0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10"/>
          <p:cNvGrpSpPr/>
          <p:nvPr/>
        </p:nvGrpSpPr>
        <p:grpSpPr>
          <a:xfrm rot="5400000">
            <a:off x="6608861" y="1794797"/>
            <a:ext cx="415204" cy="5231768"/>
            <a:chOff x="3632500" y="0"/>
            <a:chExt cx="391850" cy="2554200"/>
          </a:xfrm>
        </p:grpSpPr>
        <p:sp>
          <p:nvSpPr>
            <p:cNvPr id="369" name="Google Shape;369;p10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0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0"/>
            <p:cNvSpPr/>
            <p:nvPr/>
          </p:nvSpPr>
          <p:spPr>
            <a:xfrm flipH="1">
              <a:off x="3991650" y="0"/>
              <a:ext cx="32700" cy="92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" name="Google Shape;372;p10"/>
          <p:cNvSpPr/>
          <p:nvPr/>
        </p:nvSpPr>
        <p:spPr>
          <a:xfrm rot="10800000" flipH="1">
            <a:off x="2532273" y="-437875"/>
            <a:ext cx="210300" cy="186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●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○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■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●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○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■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●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○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■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27"/>
          <p:cNvSpPr/>
          <p:nvPr/>
        </p:nvSpPr>
        <p:spPr>
          <a:xfrm rot="10800000">
            <a:off x="-75" y="3284525"/>
            <a:ext cx="8001900" cy="138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7"/>
          <p:cNvSpPr txBox="1">
            <a:spLocks noGrp="1"/>
          </p:cNvSpPr>
          <p:nvPr>
            <p:ph type="title"/>
          </p:nvPr>
        </p:nvSpPr>
        <p:spPr>
          <a:xfrm>
            <a:off x="1152125" y="766575"/>
            <a:ext cx="3355500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CS-207</a:t>
            </a:r>
            <a:endParaRPr/>
          </a:p>
        </p:txBody>
      </p:sp>
      <p:sp>
        <p:nvSpPr>
          <p:cNvPr id="1050" name="Google Shape;1050;p27"/>
          <p:cNvSpPr txBox="1">
            <a:spLocks noGrp="1"/>
          </p:cNvSpPr>
          <p:nvPr>
            <p:ph type="subTitle" idx="1"/>
          </p:nvPr>
        </p:nvSpPr>
        <p:spPr>
          <a:xfrm>
            <a:off x="1156725" y="3465525"/>
            <a:ext cx="2297400" cy="18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Made By-</a:t>
            </a:r>
            <a:endParaRPr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b="1" dirty="0"/>
              <a:t>Bhumesh Gaur</a:t>
            </a:r>
            <a:r>
              <a:rPr lang="en" dirty="0"/>
              <a:t>		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1" name="Google Shape;1051;p27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27"/>
          <p:cNvSpPr txBox="1"/>
          <p:nvPr/>
        </p:nvSpPr>
        <p:spPr>
          <a:xfrm>
            <a:off x="1932500" y="1668450"/>
            <a:ext cx="24909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APPLIED DATABASES PRACTICUM</a:t>
            </a:r>
            <a:endParaRPr sz="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35"/>
          <p:cNvSpPr txBox="1">
            <a:spLocks noGrp="1"/>
          </p:cNvSpPr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700" dirty="0"/>
              <a:t>APIs :</a:t>
            </a:r>
            <a:endParaRPr sz="2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ED1357-8218-A899-B24D-CC6BBC09966A}"/>
              </a:ext>
            </a:extLst>
          </p:cNvPr>
          <p:cNvSpPr txBox="1"/>
          <p:nvPr/>
        </p:nvSpPr>
        <p:spPr>
          <a:xfrm>
            <a:off x="2346239" y="2939590"/>
            <a:ext cx="4692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	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C82A5-E902-30C6-8C5F-2C0D411C5736}"/>
              </a:ext>
            </a:extLst>
          </p:cNvPr>
          <p:cNvSpPr txBox="1"/>
          <p:nvPr/>
        </p:nvSpPr>
        <p:spPr>
          <a:xfrm>
            <a:off x="985814" y="1823538"/>
            <a:ext cx="343733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API stands for Application Programming Interface. </a:t>
            </a:r>
            <a:r>
              <a:rPr lang="en-US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APIs are mechanisms that enable two software components to communicate with each other using a set of definitions and protocols.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43F808-3381-257E-4DBC-8AAA6B262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24144"/>
            <a:ext cx="4043704" cy="281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48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35"/>
          <p:cNvSpPr txBox="1">
            <a:spLocks noGrp="1"/>
          </p:cNvSpPr>
          <p:nvPr>
            <p:ph type="title"/>
          </p:nvPr>
        </p:nvSpPr>
        <p:spPr>
          <a:xfrm>
            <a:off x="967297" y="608212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DATABASE</a:t>
            </a:r>
            <a:endParaRPr sz="4800" dirty="0"/>
          </a:p>
        </p:txBody>
      </p:sp>
      <p:sp>
        <p:nvSpPr>
          <p:cNvPr id="1167" name="Google Shape;1167;p35"/>
          <p:cNvSpPr txBox="1">
            <a:spLocks noGrp="1"/>
          </p:cNvSpPr>
          <p:nvPr>
            <p:ph type="title" idx="4294967295"/>
          </p:nvPr>
        </p:nvSpPr>
        <p:spPr>
          <a:xfrm>
            <a:off x="1843194" y="2505732"/>
            <a:ext cx="1743000" cy="384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2"/>
                </a:solidFill>
              </a:rPr>
              <a:t>Users Table</a:t>
            </a:r>
            <a:endParaRPr sz="1100" dirty="0">
              <a:solidFill>
                <a:schemeClr val="dk2"/>
              </a:solidFill>
            </a:endParaRPr>
          </a:p>
        </p:txBody>
      </p:sp>
      <p:sp>
        <p:nvSpPr>
          <p:cNvPr id="1168" name="Google Shape;1168;p35"/>
          <p:cNvSpPr txBox="1">
            <a:spLocks noGrp="1"/>
          </p:cNvSpPr>
          <p:nvPr>
            <p:ph type="title" idx="4294967295"/>
          </p:nvPr>
        </p:nvSpPr>
        <p:spPr>
          <a:xfrm>
            <a:off x="6457469" y="3775456"/>
            <a:ext cx="17304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2"/>
                </a:solidFill>
              </a:rPr>
              <a:t>Trains Table</a:t>
            </a:r>
            <a:endParaRPr sz="1100" dirty="0">
              <a:solidFill>
                <a:schemeClr val="dk2"/>
              </a:solidFill>
            </a:endParaRPr>
          </a:p>
        </p:txBody>
      </p:sp>
      <p:sp>
        <p:nvSpPr>
          <p:cNvPr id="1169" name="Google Shape;1169;p35"/>
          <p:cNvSpPr/>
          <p:nvPr/>
        </p:nvSpPr>
        <p:spPr>
          <a:xfrm flipH="1">
            <a:off x="3942517" y="4032556"/>
            <a:ext cx="233400" cy="25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170" name="Google Shape;1170;p35"/>
          <p:cNvSpPr/>
          <p:nvPr/>
        </p:nvSpPr>
        <p:spPr>
          <a:xfrm flipH="1">
            <a:off x="6222569" y="3826721"/>
            <a:ext cx="234900" cy="26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171" name="Google Shape;1171;p35"/>
          <p:cNvSpPr txBox="1">
            <a:spLocks noGrp="1"/>
          </p:cNvSpPr>
          <p:nvPr>
            <p:ph type="title" idx="4294967295"/>
          </p:nvPr>
        </p:nvSpPr>
        <p:spPr>
          <a:xfrm>
            <a:off x="4154219" y="3978025"/>
            <a:ext cx="19509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2"/>
                </a:solidFill>
              </a:rPr>
              <a:t>Bookings table</a:t>
            </a:r>
            <a:endParaRPr sz="1100" dirty="0">
              <a:solidFill>
                <a:schemeClr val="dk2"/>
              </a:solidFill>
            </a:endParaRPr>
          </a:p>
        </p:txBody>
      </p:sp>
      <p:sp>
        <p:nvSpPr>
          <p:cNvPr id="1172" name="Google Shape;1172;p35"/>
          <p:cNvSpPr/>
          <p:nvPr/>
        </p:nvSpPr>
        <p:spPr>
          <a:xfrm flipH="1">
            <a:off x="1665580" y="2550868"/>
            <a:ext cx="234900" cy="26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173" name="Google Shape;1173;p35"/>
          <p:cNvSpPr txBox="1"/>
          <p:nvPr/>
        </p:nvSpPr>
        <p:spPr>
          <a:xfrm>
            <a:off x="1016385" y="1430539"/>
            <a:ext cx="402557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A self created database using MySQL is used for the trains. The database consists of three tables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9C06D-15CA-DA67-E00E-0A98E0BE9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646" r="7412"/>
          <a:stretch/>
        </p:blipFill>
        <p:spPr>
          <a:xfrm>
            <a:off x="1124928" y="3375626"/>
            <a:ext cx="2736416" cy="916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B735A6-CFF0-1F2B-5B4B-9623058655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14" r="5707"/>
          <a:stretch/>
        </p:blipFill>
        <p:spPr>
          <a:xfrm>
            <a:off x="3081092" y="2240668"/>
            <a:ext cx="2916195" cy="915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8C5A4C-A702-BB65-1DC3-33F39C8FC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569" y="1778298"/>
            <a:ext cx="2386923" cy="1950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36"/>
          <p:cNvSpPr txBox="1">
            <a:spLocks noGrp="1"/>
          </p:cNvSpPr>
          <p:nvPr>
            <p:ph type="title"/>
          </p:nvPr>
        </p:nvSpPr>
        <p:spPr>
          <a:xfrm>
            <a:off x="1237675" y="838850"/>
            <a:ext cx="3957300" cy="10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2"/>
                </a:solidFill>
              </a:rPr>
              <a:t>PASSWORD ENCRYPTION</a:t>
            </a:r>
            <a:endParaRPr sz="4000" dirty="0">
              <a:solidFill>
                <a:schemeClr val="lt2"/>
              </a:solidFill>
            </a:endParaRPr>
          </a:p>
        </p:txBody>
      </p:sp>
      <p:sp>
        <p:nvSpPr>
          <p:cNvPr id="1179" name="Google Shape;1179;p36"/>
          <p:cNvSpPr txBox="1">
            <a:spLocks noGrp="1"/>
          </p:cNvSpPr>
          <p:nvPr>
            <p:ph type="body" idx="1"/>
          </p:nvPr>
        </p:nvSpPr>
        <p:spPr>
          <a:xfrm>
            <a:off x="1778200" y="2389175"/>
            <a:ext cx="5158200" cy="16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</a:rPr>
              <a:t>The password submitted by user for registering is encrypted using SHA-256 model to ensure that even if someone gets access to backend, he does not have any the passwords of the users.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1180" name="Google Shape;1180;p36"/>
          <p:cNvSpPr/>
          <p:nvPr/>
        </p:nvSpPr>
        <p:spPr>
          <a:xfrm>
            <a:off x="7527762" y="2605022"/>
            <a:ext cx="1199400" cy="1169100"/>
          </a:xfrm>
          <a:prstGeom prst="star8">
            <a:avLst>
              <a:gd name="adj" fmla="val 2526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37"/>
          <p:cNvSpPr txBox="1">
            <a:spLocks noGrp="1"/>
          </p:cNvSpPr>
          <p:nvPr>
            <p:ph type="title"/>
          </p:nvPr>
        </p:nvSpPr>
        <p:spPr>
          <a:xfrm>
            <a:off x="916500" y="19932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/>
              <a:t>THANK YOU!!</a:t>
            </a:r>
            <a:endParaRPr sz="7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28"/>
          <p:cNvSpPr txBox="1">
            <a:spLocks noGrp="1"/>
          </p:cNvSpPr>
          <p:nvPr>
            <p:ph type="title" idx="4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059" name="Google Shape;1059;p28"/>
          <p:cNvSpPr txBox="1">
            <a:spLocks noGrp="1"/>
          </p:cNvSpPr>
          <p:nvPr>
            <p:ph type="subTitle" idx="1"/>
          </p:nvPr>
        </p:nvSpPr>
        <p:spPr>
          <a:xfrm>
            <a:off x="1470060" y="1165475"/>
            <a:ext cx="6021000" cy="26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chemeClr val="bg2"/>
                </a:solidFill>
              </a:rPr>
              <a:t>Railway Booking System</a:t>
            </a:r>
            <a:endParaRPr sz="2800" b="1" dirty="0">
              <a:solidFill>
                <a:schemeClr val="bg2"/>
              </a:solidFill>
            </a:endParaRPr>
          </a:p>
        </p:txBody>
      </p:sp>
      <p:sp>
        <p:nvSpPr>
          <p:cNvPr id="1060" name="Google Shape;1060;p28"/>
          <p:cNvSpPr/>
          <p:nvPr/>
        </p:nvSpPr>
        <p:spPr>
          <a:xfrm rot="10800000">
            <a:off x="7277307" y="583509"/>
            <a:ext cx="762000" cy="7620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29"/>
          <p:cNvSpPr txBox="1">
            <a:spLocks noGrp="1"/>
          </p:cNvSpPr>
          <p:nvPr>
            <p:ph type="title"/>
          </p:nvPr>
        </p:nvSpPr>
        <p:spPr>
          <a:xfrm>
            <a:off x="1728464" y="1888440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1066" name="Google Shape;1066;p29"/>
          <p:cNvSpPr txBox="1">
            <a:spLocks noGrp="1"/>
          </p:cNvSpPr>
          <p:nvPr>
            <p:ph type="title" idx="2"/>
          </p:nvPr>
        </p:nvSpPr>
        <p:spPr>
          <a:xfrm>
            <a:off x="722100" y="1843146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67" name="Google Shape;1067;p29"/>
          <p:cNvSpPr txBox="1">
            <a:spLocks noGrp="1"/>
          </p:cNvSpPr>
          <p:nvPr>
            <p:ph type="subTitle" idx="1"/>
          </p:nvPr>
        </p:nvSpPr>
        <p:spPr>
          <a:xfrm>
            <a:off x="1638575" y="2711038"/>
            <a:ext cx="20646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and Register Page</a:t>
            </a:r>
            <a:endParaRPr/>
          </a:p>
        </p:txBody>
      </p:sp>
      <p:sp>
        <p:nvSpPr>
          <p:cNvPr id="1068" name="Google Shape;1068;p29"/>
          <p:cNvSpPr txBox="1">
            <a:spLocks noGrp="1"/>
          </p:cNvSpPr>
          <p:nvPr>
            <p:ph type="title" idx="3"/>
          </p:nvPr>
        </p:nvSpPr>
        <p:spPr>
          <a:xfrm>
            <a:off x="5485825" y="1710867"/>
            <a:ext cx="2019600" cy="8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1069" name="Google Shape;1069;p29"/>
          <p:cNvSpPr txBox="1">
            <a:spLocks noGrp="1"/>
          </p:cNvSpPr>
          <p:nvPr>
            <p:ph type="title" idx="4"/>
          </p:nvPr>
        </p:nvSpPr>
        <p:spPr>
          <a:xfrm>
            <a:off x="4321073" y="1857738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70" name="Google Shape;1070;p29"/>
          <p:cNvSpPr txBox="1">
            <a:spLocks noGrp="1"/>
          </p:cNvSpPr>
          <p:nvPr>
            <p:ph type="title" idx="7"/>
          </p:nvPr>
        </p:nvSpPr>
        <p:spPr>
          <a:xfrm>
            <a:off x="1120850" y="2803949"/>
            <a:ext cx="468000" cy="2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A.</a:t>
            </a:r>
            <a:endParaRPr sz="1600"/>
          </a:p>
        </p:txBody>
      </p:sp>
      <p:sp>
        <p:nvSpPr>
          <p:cNvPr id="1071" name="Google Shape;1071;p29"/>
          <p:cNvSpPr txBox="1">
            <a:spLocks noGrp="1"/>
          </p:cNvSpPr>
          <p:nvPr>
            <p:ph type="title" idx="9"/>
          </p:nvPr>
        </p:nvSpPr>
        <p:spPr>
          <a:xfrm>
            <a:off x="5485825" y="3568330"/>
            <a:ext cx="17169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PASSWORD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ENCRYPTION</a:t>
            </a:r>
            <a:endParaRPr dirty="0"/>
          </a:p>
        </p:txBody>
      </p:sp>
      <p:sp>
        <p:nvSpPr>
          <p:cNvPr id="1072" name="Google Shape;1072;p29"/>
          <p:cNvSpPr txBox="1">
            <a:spLocks noGrp="1"/>
          </p:cNvSpPr>
          <p:nvPr>
            <p:ph type="title" idx="13"/>
          </p:nvPr>
        </p:nvSpPr>
        <p:spPr>
          <a:xfrm>
            <a:off x="4293711" y="2765580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73" name="Google Shape;1073;p29"/>
          <p:cNvSpPr txBox="1">
            <a:spLocks noGrp="1"/>
          </p:cNvSpPr>
          <p:nvPr>
            <p:ph type="title" idx="21"/>
          </p:nvPr>
        </p:nvSpPr>
        <p:spPr>
          <a:xfrm>
            <a:off x="879750" y="552250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1074" name="Google Shape;1074;p29"/>
          <p:cNvGrpSpPr/>
          <p:nvPr/>
        </p:nvGrpSpPr>
        <p:grpSpPr>
          <a:xfrm>
            <a:off x="715051" y="1600434"/>
            <a:ext cx="835766" cy="870855"/>
            <a:chOff x="715051" y="1600434"/>
            <a:chExt cx="835766" cy="870855"/>
          </a:xfrm>
        </p:grpSpPr>
        <p:grpSp>
          <p:nvGrpSpPr>
            <p:cNvPr id="1075" name="Google Shape;1075;p29"/>
            <p:cNvGrpSpPr/>
            <p:nvPr/>
          </p:nvGrpSpPr>
          <p:grpSpPr>
            <a:xfrm>
              <a:off x="715051" y="1600434"/>
              <a:ext cx="266700" cy="345050"/>
              <a:chOff x="1172410" y="839125"/>
              <a:chExt cx="266700" cy="345050"/>
            </a:xfrm>
          </p:grpSpPr>
          <p:cxnSp>
            <p:nvCxnSpPr>
              <p:cNvPr id="1076" name="Google Shape;1076;p29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7" name="Google Shape;1077;p29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78" name="Google Shape;1078;p29"/>
            <p:cNvGrpSpPr/>
            <p:nvPr/>
          </p:nvGrpSpPr>
          <p:grpSpPr>
            <a:xfrm rot="10800000">
              <a:off x="1284116" y="2126239"/>
              <a:ext cx="266700" cy="345050"/>
              <a:chOff x="1172410" y="839125"/>
              <a:chExt cx="266700" cy="345050"/>
            </a:xfrm>
          </p:grpSpPr>
          <p:cxnSp>
            <p:nvCxnSpPr>
              <p:cNvPr id="1079" name="Google Shape;1079;p29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0" name="Google Shape;1080;p29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81" name="Google Shape;1081;p29"/>
          <p:cNvGrpSpPr/>
          <p:nvPr/>
        </p:nvGrpSpPr>
        <p:grpSpPr>
          <a:xfrm>
            <a:off x="4321088" y="1563663"/>
            <a:ext cx="835766" cy="870855"/>
            <a:chOff x="3334701" y="1600434"/>
            <a:chExt cx="835766" cy="870855"/>
          </a:xfrm>
        </p:grpSpPr>
        <p:grpSp>
          <p:nvGrpSpPr>
            <p:cNvPr id="1082" name="Google Shape;1082;p29"/>
            <p:cNvGrpSpPr/>
            <p:nvPr/>
          </p:nvGrpSpPr>
          <p:grpSpPr>
            <a:xfrm>
              <a:off x="3334701" y="1600434"/>
              <a:ext cx="266700" cy="345050"/>
              <a:chOff x="1172410" y="839125"/>
              <a:chExt cx="266700" cy="345050"/>
            </a:xfrm>
          </p:grpSpPr>
          <p:cxnSp>
            <p:nvCxnSpPr>
              <p:cNvPr id="1083" name="Google Shape;1083;p29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4" name="Google Shape;1084;p29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85" name="Google Shape;1085;p29"/>
            <p:cNvGrpSpPr/>
            <p:nvPr/>
          </p:nvGrpSpPr>
          <p:grpSpPr>
            <a:xfrm rot="10800000">
              <a:off x="3903766" y="2126239"/>
              <a:ext cx="266700" cy="345050"/>
              <a:chOff x="1172410" y="839125"/>
              <a:chExt cx="266700" cy="345050"/>
            </a:xfrm>
          </p:grpSpPr>
          <p:cxnSp>
            <p:nvCxnSpPr>
              <p:cNvPr id="1086" name="Google Shape;1086;p29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7" name="Google Shape;1087;p29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88" name="Google Shape;1088;p29"/>
          <p:cNvGrpSpPr/>
          <p:nvPr/>
        </p:nvGrpSpPr>
        <p:grpSpPr>
          <a:xfrm>
            <a:off x="1120851" y="2756934"/>
            <a:ext cx="409191" cy="393626"/>
            <a:chOff x="715051" y="3193447"/>
            <a:chExt cx="835766" cy="870855"/>
          </a:xfrm>
        </p:grpSpPr>
        <p:grpSp>
          <p:nvGrpSpPr>
            <p:cNvPr id="1089" name="Google Shape;1089;p29"/>
            <p:cNvGrpSpPr/>
            <p:nvPr/>
          </p:nvGrpSpPr>
          <p:grpSpPr>
            <a:xfrm>
              <a:off x="715051" y="3193447"/>
              <a:ext cx="266700" cy="345050"/>
              <a:chOff x="1172410" y="839125"/>
              <a:chExt cx="266700" cy="345050"/>
            </a:xfrm>
          </p:grpSpPr>
          <p:cxnSp>
            <p:nvCxnSpPr>
              <p:cNvPr id="1090" name="Google Shape;1090;p29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1" name="Google Shape;1091;p29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92" name="Google Shape;1092;p29"/>
            <p:cNvGrpSpPr/>
            <p:nvPr/>
          </p:nvGrpSpPr>
          <p:grpSpPr>
            <a:xfrm rot="10800000">
              <a:off x="1284116" y="3719252"/>
              <a:ext cx="266700" cy="345050"/>
              <a:chOff x="1172410" y="839125"/>
              <a:chExt cx="266700" cy="345050"/>
            </a:xfrm>
          </p:grpSpPr>
          <p:cxnSp>
            <p:nvCxnSpPr>
              <p:cNvPr id="1093" name="Google Shape;1093;p29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4" name="Google Shape;1094;p29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95" name="Google Shape;1095;p29"/>
          <p:cNvGrpSpPr/>
          <p:nvPr/>
        </p:nvGrpSpPr>
        <p:grpSpPr>
          <a:xfrm>
            <a:off x="4276476" y="2481043"/>
            <a:ext cx="835766" cy="870855"/>
            <a:chOff x="3334701" y="3193447"/>
            <a:chExt cx="835766" cy="870855"/>
          </a:xfrm>
        </p:grpSpPr>
        <p:grpSp>
          <p:nvGrpSpPr>
            <p:cNvPr id="1096" name="Google Shape;1096;p29"/>
            <p:cNvGrpSpPr/>
            <p:nvPr/>
          </p:nvGrpSpPr>
          <p:grpSpPr>
            <a:xfrm>
              <a:off x="3334701" y="3193447"/>
              <a:ext cx="266700" cy="345050"/>
              <a:chOff x="1172410" y="839125"/>
              <a:chExt cx="266700" cy="345050"/>
            </a:xfrm>
          </p:grpSpPr>
          <p:cxnSp>
            <p:nvCxnSpPr>
              <p:cNvPr id="1097" name="Google Shape;1097;p29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8" name="Google Shape;1098;p29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99" name="Google Shape;1099;p29"/>
            <p:cNvGrpSpPr/>
            <p:nvPr/>
          </p:nvGrpSpPr>
          <p:grpSpPr>
            <a:xfrm rot="10800000">
              <a:off x="3903766" y="3719252"/>
              <a:ext cx="266700" cy="345050"/>
              <a:chOff x="1172410" y="839125"/>
              <a:chExt cx="266700" cy="345050"/>
            </a:xfrm>
          </p:grpSpPr>
          <p:cxnSp>
            <p:nvCxnSpPr>
              <p:cNvPr id="1100" name="Google Shape;1100;p29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1" name="Google Shape;1101;p29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102" name="Google Shape;1102;p29"/>
          <p:cNvSpPr txBox="1">
            <a:spLocks noGrp="1"/>
          </p:cNvSpPr>
          <p:nvPr>
            <p:ph type="title" idx="7"/>
          </p:nvPr>
        </p:nvSpPr>
        <p:spPr>
          <a:xfrm>
            <a:off x="1091450" y="3286237"/>
            <a:ext cx="468000" cy="2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B.</a:t>
            </a:r>
            <a:endParaRPr sz="1600"/>
          </a:p>
        </p:txBody>
      </p:sp>
      <p:grpSp>
        <p:nvGrpSpPr>
          <p:cNvPr id="1103" name="Google Shape;1103;p29"/>
          <p:cNvGrpSpPr/>
          <p:nvPr/>
        </p:nvGrpSpPr>
        <p:grpSpPr>
          <a:xfrm>
            <a:off x="1091426" y="3190334"/>
            <a:ext cx="409191" cy="393626"/>
            <a:chOff x="715051" y="3193447"/>
            <a:chExt cx="835766" cy="870855"/>
          </a:xfrm>
        </p:grpSpPr>
        <p:grpSp>
          <p:nvGrpSpPr>
            <p:cNvPr id="1104" name="Google Shape;1104;p29"/>
            <p:cNvGrpSpPr/>
            <p:nvPr/>
          </p:nvGrpSpPr>
          <p:grpSpPr>
            <a:xfrm>
              <a:off x="715051" y="3193447"/>
              <a:ext cx="266700" cy="345050"/>
              <a:chOff x="1172410" y="839125"/>
              <a:chExt cx="266700" cy="345050"/>
            </a:xfrm>
          </p:grpSpPr>
          <p:cxnSp>
            <p:nvCxnSpPr>
              <p:cNvPr id="1105" name="Google Shape;1105;p29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6" name="Google Shape;1106;p29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07" name="Google Shape;1107;p29"/>
            <p:cNvGrpSpPr/>
            <p:nvPr/>
          </p:nvGrpSpPr>
          <p:grpSpPr>
            <a:xfrm rot="10800000">
              <a:off x="1284116" y="3719252"/>
              <a:ext cx="266700" cy="345050"/>
              <a:chOff x="1172410" y="839125"/>
              <a:chExt cx="266700" cy="345050"/>
            </a:xfrm>
          </p:grpSpPr>
          <p:cxnSp>
            <p:nvCxnSpPr>
              <p:cNvPr id="1108" name="Google Shape;1108;p29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9" name="Google Shape;1109;p29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110" name="Google Shape;1110;p29"/>
          <p:cNvSpPr txBox="1">
            <a:spLocks noGrp="1"/>
          </p:cNvSpPr>
          <p:nvPr>
            <p:ph type="title" idx="7"/>
          </p:nvPr>
        </p:nvSpPr>
        <p:spPr>
          <a:xfrm>
            <a:off x="1091438" y="3719074"/>
            <a:ext cx="468000" cy="2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C.</a:t>
            </a:r>
            <a:endParaRPr sz="1600"/>
          </a:p>
        </p:txBody>
      </p:sp>
      <p:grpSp>
        <p:nvGrpSpPr>
          <p:cNvPr id="1111" name="Google Shape;1111;p29"/>
          <p:cNvGrpSpPr/>
          <p:nvPr/>
        </p:nvGrpSpPr>
        <p:grpSpPr>
          <a:xfrm>
            <a:off x="1091426" y="3622609"/>
            <a:ext cx="409191" cy="393626"/>
            <a:chOff x="715051" y="3193447"/>
            <a:chExt cx="835766" cy="870855"/>
          </a:xfrm>
        </p:grpSpPr>
        <p:grpSp>
          <p:nvGrpSpPr>
            <p:cNvPr id="1112" name="Google Shape;1112;p29"/>
            <p:cNvGrpSpPr/>
            <p:nvPr/>
          </p:nvGrpSpPr>
          <p:grpSpPr>
            <a:xfrm>
              <a:off x="715051" y="3193447"/>
              <a:ext cx="266700" cy="345050"/>
              <a:chOff x="1172410" y="839125"/>
              <a:chExt cx="266700" cy="345050"/>
            </a:xfrm>
          </p:grpSpPr>
          <p:cxnSp>
            <p:nvCxnSpPr>
              <p:cNvPr id="1113" name="Google Shape;1113;p29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4" name="Google Shape;1114;p29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15" name="Google Shape;1115;p29"/>
            <p:cNvGrpSpPr/>
            <p:nvPr/>
          </p:nvGrpSpPr>
          <p:grpSpPr>
            <a:xfrm rot="10800000">
              <a:off x="1284116" y="3719252"/>
              <a:ext cx="266700" cy="345050"/>
              <a:chOff x="1172410" y="839125"/>
              <a:chExt cx="266700" cy="345050"/>
            </a:xfrm>
          </p:grpSpPr>
          <p:cxnSp>
            <p:nvCxnSpPr>
              <p:cNvPr id="1116" name="Google Shape;1116;p29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7" name="Google Shape;1117;p29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118" name="Google Shape;1118;p29"/>
          <p:cNvSpPr txBox="1">
            <a:spLocks noGrp="1"/>
          </p:cNvSpPr>
          <p:nvPr>
            <p:ph type="subTitle" idx="1"/>
          </p:nvPr>
        </p:nvSpPr>
        <p:spPr>
          <a:xfrm>
            <a:off x="1638575" y="3168238"/>
            <a:ext cx="20646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</p:txBody>
      </p:sp>
      <p:sp>
        <p:nvSpPr>
          <p:cNvPr id="1119" name="Google Shape;1119;p29"/>
          <p:cNvSpPr txBox="1">
            <a:spLocks noGrp="1"/>
          </p:cNvSpPr>
          <p:nvPr>
            <p:ph type="subTitle" idx="1"/>
          </p:nvPr>
        </p:nvSpPr>
        <p:spPr>
          <a:xfrm>
            <a:off x="1638575" y="3625438"/>
            <a:ext cx="20646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Search and Booking page</a:t>
            </a:r>
            <a:endParaRPr/>
          </a:p>
        </p:txBody>
      </p:sp>
      <p:sp>
        <p:nvSpPr>
          <p:cNvPr id="10" name="Google Shape;1072;p29">
            <a:extLst>
              <a:ext uri="{FF2B5EF4-FFF2-40B4-BE49-F238E27FC236}">
                <a16:creationId xmlns:a16="http://schemas.microsoft.com/office/drawing/2014/main" id="{C864A715-4EE4-4F17-9F53-F0812BB37CB3}"/>
              </a:ext>
            </a:extLst>
          </p:cNvPr>
          <p:cNvSpPr txBox="1">
            <a:spLocks/>
          </p:cNvSpPr>
          <p:nvPr/>
        </p:nvSpPr>
        <p:spPr>
          <a:xfrm>
            <a:off x="4293711" y="3733050"/>
            <a:ext cx="801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ajdhani"/>
              <a:buNone/>
              <a:defRPr sz="3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04</a:t>
            </a:r>
          </a:p>
        </p:txBody>
      </p:sp>
      <p:grpSp>
        <p:nvGrpSpPr>
          <p:cNvPr id="11" name="Google Shape;1095;p29">
            <a:extLst>
              <a:ext uri="{FF2B5EF4-FFF2-40B4-BE49-F238E27FC236}">
                <a16:creationId xmlns:a16="http://schemas.microsoft.com/office/drawing/2014/main" id="{EC0416F9-053B-906E-69C2-5C113C1F1241}"/>
              </a:ext>
            </a:extLst>
          </p:cNvPr>
          <p:cNvGrpSpPr/>
          <p:nvPr/>
        </p:nvGrpSpPr>
        <p:grpSpPr>
          <a:xfrm>
            <a:off x="4276476" y="3448513"/>
            <a:ext cx="835766" cy="870855"/>
            <a:chOff x="3334701" y="3193447"/>
            <a:chExt cx="835766" cy="870855"/>
          </a:xfrm>
        </p:grpSpPr>
        <p:grpSp>
          <p:nvGrpSpPr>
            <p:cNvPr id="12" name="Google Shape;1096;p29">
              <a:extLst>
                <a:ext uri="{FF2B5EF4-FFF2-40B4-BE49-F238E27FC236}">
                  <a16:creationId xmlns:a16="http://schemas.microsoft.com/office/drawing/2014/main" id="{5ED4831A-5323-4BDF-E7E9-65BB779795B8}"/>
                </a:ext>
              </a:extLst>
            </p:cNvPr>
            <p:cNvGrpSpPr/>
            <p:nvPr/>
          </p:nvGrpSpPr>
          <p:grpSpPr>
            <a:xfrm>
              <a:off x="3334701" y="3193447"/>
              <a:ext cx="266700" cy="345050"/>
              <a:chOff x="1172410" y="839125"/>
              <a:chExt cx="266700" cy="345050"/>
            </a:xfrm>
          </p:grpSpPr>
          <p:cxnSp>
            <p:nvCxnSpPr>
              <p:cNvPr id="16" name="Google Shape;1097;p29">
                <a:extLst>
                  <a:ext uri="{FF2B5EF4-FFF2-40B4-BE49-F238E27FC236}">
                    <a16:creationId xmlns:a16="http://schemas.microsoft.com/office/drawing/2014/main" id="{A27994B1-F17D-9BFF-2CF2-0B827FE03658}"/>
                  </a:ext>
                </a:extLst>
              </p:cNvPr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098;p29">
                <a:extLst>
                  <a:ext uri="{FF2B5EF4-FFF2-40B4-BE49-F238E27FC236}">
                    <a16:creationId xmlns:a16="http://schemas.microsoft.com/office/drawing/2014/main" id="{67339729-65BF-419E-8BB2-2E547EB9A636}"/>
                  </a:ext>
                </a:extLst>
              </p:cNvPr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" name="Google Shape;1099;p29">
              <a:extLst>
                <a:ext uri="{FF2B5EF4-FFF2-40B4-BE49-F238E27FC236}">
                  <a16:creationId xmlns:a16="http://schemas.microsoft.com/office/drawing/2014/main" id="{2C7B82A5-C293-AEDB-9CFB-5AED5F468425}"/>
                </a:ext>
              </a:extLst>
            </p:cNvPr>
            <p:cNvGrpSpPr/>
            <p:nvPr/>
          </p:nvGrpSpPr>
          <p:grpSpPr>
            <a:xfrm rot="10800000">
              <a:off x="3903766" y="3719252"/>
              <a:ext cx="266700" cy="345050"/>
              <a:chOff x="1172410" y="839125"/>
              <a:chExt cx="266700" cy="345050"/>
            </a:xfrm>
          </p:grpSpPr>
          <p:cxnSp>
            <p:nvCxnSpPr>
              <p:cNvPr id="14" name="Google Shape;1100;p29">
                <a:extLst>
                  <a:ext uri="{FF2B5EF4-FFF2-40B4-BE49-F238E27FC236}">
                    <a16:creationId xmlns:a16="http://schemas.microsoft.com/office/drawing/2014/main" id="{19D215E4-1D19-5A36-5581-D3F07AED7616}"/>
                  </a:ext>
                </a:extLst>
              </p:cNvPr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101;p29">
                <a:extLst>
                  <a:ext uri="{FF2B5EF4-FFF2-40B4-BE49-F238E27FC236}">
                    <a16:creationId xmlns:a16="http://schemas.microsoft.com/office/drawing/2014/main" id="{9F7AD6EE-5615-F436-1341-9018C88EF099}"/>
                  </a:ext>
                </a:extLst>
              </p:cNvPr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AD32B50-BC74-0F18-50D0-6F7B877ECF28}"/>
              </a:ext>
            </a:extLst>
          </p:cNvPr>
          <p:cNvSpPr txBox="1"/>
          <p:nvPr/>
        </p:nvSpPr>
        <p:spPr>
          <a:xfrm>
            <a:off x="5485825" y="2709301"/>
            <a:ext cx="1552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bg2"/>
                </a:solidFill>
                <a:latin typeface="Rajdhani" panose="020B0604020202020204" charset="0"/>
                <a:cs typeface="Rajdhani" panose="020B0604020202020204" charset="0"/>
              </a:rPr>
              <a:t>DATABASE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30"/>
          <p:cNvSpPr txBox="1">
            <a:spLocks noGrp="1"/>
          </p:cNvSpPr>
          <p:nvPr>
            <p:ph type="title"/>
          </p:nvPr>
        </p:nvSpPr>
        <p:spPr>
          <a:xfrm>
            <a:off x="1237675" y="838850"/>
            <a:ext cx="3957300" cy="19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chemeClr val="lt2"/>
                </a:solidFill>
              </a:rPr>
              <a:t>FRONTEND</a:t>
            </a:r>
            <a:endParaRPr sz="6900">
              <a:solidFill>
                <a:schemeClr val="lt2"/>
              </a:solidFill>
            </a:endParaRPr>
          </a:p>
        </p:txBody>
      </p:sp>
      <p:sp>
        <p:nvSpPr>
          <p:cNvPr id="1125" name="Google Shape;1125;p30"/>
          <p:cNvSpPr txBox="1">
            <a:spLocks noGrp="1"/>
          </p:cNvSpPr>
          <p:nvPr>
            <p:ph type="body" idx="1"/>
          </p:nvPr>
        </p:nvSpPr>
        <p:spPr>
          <a:xfrm>
            <a:off x="1726774" y="2571750"/>
            <a:ext cx="2363311" cy="999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2603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Char char="●"/>
            </a:pPr>
            <a:r>
              <a:rPr lang="en" sz="2100" dirty="0">
                <a:solidFill>
                  <a:schemeClr val="lt1"/>
                </a:solidFill>
              </a:rPr>
              <a:t>HTML </a:t>
            </a:r>
            <a:endParaRPr sz="2100" dirty="0">
              <a:solidFill>
                <a:schemeClr val="lt1"/>
              </a:solidFill>
            </a:endParaRPr>
          </a:p>
          <a:p>
            <a:pPr marL="241300" lvl="0" indent="-2603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Char char="●"/>
            </a:pPr>
            <a:r>
              <a:rPr lang="en" sz="2100" dirty="0">
                <a:solidFill>
                  <a:schemeClr val="lt1"/>
                </a:solidFill>
              </a:rPr>
              <a:t>CSS</a:t>
            </a:r>
          </a:p>
          <a:p>
            <a:pPr marL="241300" lvl="0" indent="-2603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Char char="●"/>
            </a:pPr>
            <a:r>
              <a:rPr lang="en" sz="2100" dirty="0">
                <a:solidFill>
                  <a:schemeClr val="lt1"/>
                </a:solidFill>
              </a:rPr>
              <a:t>JavaScript</a:t>
            </a:r>
            <a:endParaRPr sz="2100" dirty="0">
              <a:solidFill>
                <a:schemeClr val="lt1"/>
              </a:solidFill>
            </a:endParaRPr>
          </a:p>
        </p:txBody>
      </p:sp>
      <p:sp>
        <p:nvSpPr>
          <p:cNvPr id="1126" name="Google Shape;1126;p30"/>
          <p:cNvSpPr/>
          <p:nvPr/>
        </p:nvSpPr>
        <p:spPr>
          <a:xfrm>
            <a:off x="7527762" y="2605022"/>
            <a:ext cx="1199400" cy="1169100"/>
          </a:xfrm>
          <a:prstGeom prst="star8">
            <a:avLst>
              <a:gd name="adj" fmla="val 2526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31"/>
          <p:cNvSpPr txBox="1">
            <a:spLocks noGrp="1"/>
          </p:cNvSpPr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LOGIN AND REGISTER PAGE</a:t>
            </a:r>
            <a:endParaRPr sz="2700">
              <a:solidFill>
                <a:schemeClr val="lt2"/>
              </a:solidFill>
            </a:endParaRPr>
          </a:p>
        </p:txBody>
      </p:sp>
      <p:sp>
        <p:nvSpPr>
          <p:cNvPr id="1132" name="Google Shape;1132;p31"/>
          <p:cNvSpPr txBox="1">
            <a:spLocks noGrp="1"/>
          </p:cNvSpPr>
          <p:nvPr>
            <p:ph type="title" idx="4294967295"/>
          </p:nvPr>
        </p:nvSpPr>
        <p:spPr>
          <a:xfrm>
            <a:off x="4782018" y="1396696"/>
            <a:ext cx="2198400" cy="4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REGISTER PAGE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33" name="Google Shape;1133;p31"/>
          <p:cNvSpPr txBox="1">
            <a:spLocks noGrp="1"/>
          </p:cNvSpPr>
          <p:nvPr>
            <p:ph type="subTitle" idx="4294967295"/>
          </p:nvPr>
        </p:nvSpPr>
        <p:spPr>
          <a:xfrm>
            <a:off x="4782018" y="1850083"/>
            <a:ext cx="2198400" cy="7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user enters the credentials for which an account has to be created, and secures it with a password</a:t>
            </a:r>
            <a:endParaRPr sz="1200"/>
          </a:p>
        </p:txBody>
      </p:sp>
      <p:sp>
        <p:nvSpPr>
          <p:cNvPr id="1134" name="Google Shape;1134;p31"/>
          <p:cNvSpPr txBox="1">
            <a:spLocks noGrp="1"/>
          </p:cNvSpPr>
          <p:nvPr>
            <p:ph type="title" idx="4294967295"/>
          </p:nvPr>
        </p:nvSpPr>
        <p:spPr>
          <a:xfrm>
            <a:off x="4782016" y="3087750"/>
            <a:ext cx="21984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LOGIN PAGE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35" name="Google Shape;1135;p31"/>
          <p:cNvSpPr txBox="1">
            <a:spLocks noGrp="1"/>
          </p:cNvSpPr>
          <p:nvPr>
            <p:ph type="subTitle" idx="4294967295"/>
          </p:nvPr>
        </p:nvSpPr>
        <p:spPr>
          <a:xfrm>
            <a:off x="4782016" y="3564794"/>
            <a:ext cx="2198400" cy="8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user logins with his username and password, and gets redirected to the home page of their account.</a:t>
            </a:r>
            <a:endParaRPr sz="1200"/>
          </a:p>
        </p:txBody>
      </p:sp>
      <p:sp>
        <p:nvSpPr>
          <p:cNvPr id="1136" name="Google Shape;1136;p31"/>
          <p:cNvSpPr/>
          <p:nvPr/>
        </p:nvSpPr>
        <p:spPr>
          <a:xfrm flipH="1">
            <a:off x="4461318" y="1447283"/>
            <a:ext cx="296400" cy="35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31"/>
          <p:cNvSpPr/>
          <p:nvPr/>
        </p:nvSpPr>
        <p:spPr>
          <a:xfrm flipH="1">
            <a:off x="4461317" y="3140694"/>
            <a:ext cx="296400" cy="37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B6CB7-ED94-AA5D-6A31-290003354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02" y="1291373"/>
            <a:ext cx="3107700" cy="1508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20AACE-1A0F-8C75-89D9-DB561A0A3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802" y="2925800"/>
            <a:ext cx="3124462" cy="15085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32"/>
          <p:cNvSpPr txBox="1">
            <a:spLocks noGrp="1"/>
          </p:cNvSpPr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HOME PAGE</a:t>
            </a:r>
            <a:endParaRPr sz="2700">
              <a:solidFill>
                <a:schemeClr val="lt2"/>
              </a:solidFill>
            </a:endParaRPr>
          </a:p>
        </p:txBody>
      </p:sp>
      <p:sp>
        <p:nvSpPr>
          <p:cNvPr id="1143" name="Google Shape;1143;p32"/>
          <p:cNvSpPr txBox="1">
            <a:spLocks noGrp="1"/>
          </p:cNvSpPr>
          <p:nvPr>
            <p:ph type="subTitle" idx="4294967295"/>
          </p:nvPr>
        </p:nvSpPr>
        <p:spPr>
          <a:xfrm>
            <a:off x="5262089" y="1827600"/>
            <a:ext cx="2514600" cy="148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The logged in user gets an option to view his/her booked seats, and a side panel to navigate to various sections; and to logout.</a:t>
            </a:r>
            <a:endParaRPr sz="13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C7C28F-42CA-B563-EC01-35DBCC625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00" y="1723575"/>
            <a:ext cx="4018546" cy="19402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33"/>
          <p:cNvSpPr txBox="1">
            <a:spLocks noGrp="1"/>
          </p:cNvSpPr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BOOKINGS</a:t>
            </a:r>
            <a:endParaRPr sz="2700"/>
          </a:p>
        </p:txBody>
      </p:sp>
      <p:sp>
        <p:nvSpPr>
          <p:cNvPr id="1149" name="Google Shape;1149;p33"/>
          <p:cNvSpPr txBox="1">
            <a:spLocks noGrp="1"/>
          </p:cNvSpPr>
          <p:nvPr>
            <p:ph type="title" idx="4294967295"/>
          </p:nvPr>
        </p:nvSpPr>
        <p:spPr>
          <a:xfrm>
            <a:off x="1204005" y="3086230"/>
            <a:ext cx="1743000" cy="10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2"/>
                </a:solidFill>
              </a:rPr>
              <a:t>BOOKING</a:t>
            </a:r>
            <a:endParaRPr sz="14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2"/>
                </a:solidFill>
              </a:rPr>
              <a:t>Using train ID, the user can request to book certain number of seats in the train.</a:t>
            </a:r>
            <a:endParaRPr sz="1100" dirty="0">
              <a:solidFill>
                <a:schemeClr val="dk2"/>
              </a:solidFill>
            </a:endParaRPr>
          </a:p>
        </p:txBody>
      </p:sp>
      <p:sp>
        <p:nvSpPr>
          <p:cNvPr id="1150" name="Google Shape;1150;p33"/>
          <p:cNvSpPr txBox="1">
            <a:spLocks noGrp="1"/>
          </p:cNvSpPr>
          <p:nvPr>
            <p:ph type="title" idx="4294967295"/>
          </p:nvPr>
        </p:nvSpPr>
        <p:spPr>
          <a:xfrm>
            <a:off x="3836344" y="1278712"/>
            <a:ext cx="1730400" cy="10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2"/>
                </a:solidFill>
              </a:rPr>
              <a:t>TRAIN SEARCH</a:t>
            </a:r>
            <a:endParaRPr sz="14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2"/>
                </a:solidFill>
              </a:rPr>
              <a:t>The user can enter the cities and date to check trains and seats remaining in those trains.</a:t>
            </a:r>
            <a:endParaRPr sz="1100" dirty="0">
              <a:solidFill>
                <a:schemeClr val="dk2"/>
              </a:solidFill>
            </a:endParaRPr>
          </a:p>
        </p:txBody>
      </p:sp>
      <p:sp>
        <p:nvSpPr>
          <p:cNvPr id="1151" name="Google Shape;1151;p33"/>
          <p:cNvSpPr/>
          <p:nvPr/>
        </p:nvSpPr>
        <p:spPr>
          <a:xfrm flipH="1">
            <a:off x="3630063" y="1327538"/>
            <a:ext cx="233400" cy="25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152" name="Google Shape;1152;p33"/>
          <p:cNvSpPr/>
          <p:nvPr/>
        </p:nvSpPr>
        <p:spPr>
          <a:xfrm flipH="1">
            <a:off x="979773" y="3107214"/>
            <a:ext cx="234900" cy="26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153" name="Google Shape;1153;p33"/>
          <p:cNvSpPr txBox="1">
            <a:spLocks noGrp="1"/>
          </p:cNvSpPr>
          <p:nvPr>
            <p:ph type="title" idx="4294967295"/>
          </p:nvPr>
        </p:nvSpPr>
        <p:spPr>
          <a:xfrm>
            <a:off x="6504487" y="3562386"/>
            <a:ext cx="19509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VIEW BOOKINGS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The user can view the details of his/her booked seats on the home page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154" name="Google Shape;1154;p33"/>
          <p:cNvSpPr/>
          <p:nvPr/>
        </p:nvSpPr>
        <p:spPr>
          <a:xfrm flipH="1">
            <a:off x="6250318" y="3599273"/>
            <a:ext cx="234900" cy="26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13238-6088-D44B-EFBE-E08E13B6B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71" y="1278712"/>
            <a:ext cx="2570205" cy="1254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8B89F7-BAC8-60B0-8E8D-F60D2D265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848" y="2822889"/>
            <a:ext cx="2897659" cy="1399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E9F910-828E-F71E-9B04-8D217AC7E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318" y="1242062"/>
            <a:ext cx="2166677" cy="23203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34"/>
          <p:cNvSpPr txBox="1">
            <a:spLocks noGrp="1"/>
          </p:cNvSpPr>
          <p:nvPr>
            <p:ph type="title"/>
          </p:nvPr>
        </p:nvSpPr>
        <p:spPr>
          <a:xfrm>
            <a:off x="1237675" y="838850"/>
            <a:ext cx="3957300" cy="19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chemeClr val="lt2"/>
                </a:solidFill>
              </a:rPr>
              <a:t>BACKEND</a:t>
            </a:r>
            <a:endParaRPr sz="6900">
              <a:solidFill>
                <a:schemeClr val="lt2"/>
              </a:solidFill>
            </a:endParaRPr>
          </a:p>
        </p:txBody>
      </p:sp>
      <p:sp>
        <p:nvSpPr>
          <p:cNvPr id="1160" name="Google Shape;1160;p34"/>
          <p:cNvSpPr txBox="1">
            <a:spLocks noGrp="1"/>
          </p:cNvSpPr>
          <p:nvPr>
            <p:ph type="body" idx="1"/>
          </p:nvPr>
        </p:nvSpPr>
        <p:spPr>
          <a:xfrm>
            <a:off x="1726775" y="2712525"/>
            <a:ext cx="21456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2603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Char char="●"/>
            </a:pPr>
            <a:r>
              <a:rPr lang="en" sz="2100" dirty="0">
                <a:solidFill>
                  <a:schemeClr val="lt1"/>
                </a:solidFill>
              </a:rPr>
              <a:t>MySQL </a:t>
            </a:r>
            <a:endParaRPr sz="2100" dirty="0">
              <a:solidFill>
                <a:schemeClr val="lt1"/>
              </a:solidFill>
            </a:endParaRPr>
          </a:p>
          <a:p>
            <a:pPr marL="241300" lvl="0" indent="-2603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Char char="●"/>
            </a:pPr>
            <a:r>
              <a:rPr lang="en" sz="2100" dirty="0">
                <a:solidFill>
                  <a:schemeClr val="lt1"/>
                </a:solidFill>
              </a:rPr>
              <a:t>ExpressJS</a:t>
            </a:r>
            <a:endParaRPr sz="2100" dirty="0">
              <a:solidFill>
                <a:schemeClr val="lt1"/>
              </a:solidFill>
            </a:endParaRPr>
          </a:p>
        </p:txBody>
      </p:sp>
      <p:sp>
        <p:nvSpPr>
          <p:cNvPr id="1161" name="Google Shape;1161;p34"/>
          <p:cNvSpPr/>
          <p:nvPr/>
        </p:nvSpPr>
        <p:spPr>
          <a:xfrm>
            <a:off x="7527762" y="2605022"/>
            <a:ext cx="1199400" cy="1169100"/>
          </a:xfrm>
          <a:prstGeom prst="star8">
            <a:avLst>
              <a:gd name="adj" fmla="val 2526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35"/>
          <p:cNvSpPr txBox="1">
            <a:spLocks noGrp="1"/>
          </p:cNvSpPr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700" dirty="0"/>
              <a:t>BACKEND Demonstration</a:t>
            </a:r>
            <a:endParaRPr sz="2700" dirty="0"/>
          </a:p>
        </p:txBody>
      </p:sp>
      <p:sp>
        <p:nvSpPr>
          <p:cNvPr id="1173" name="Google Shape;1173;p35"/>
          <p:cNvSpPr txBox="1"/>
          <p:nvPr/>
        </p:nvSpPr>
        <p:spPr>
          <a:xfrm>
            <a:off x="1103537" y="1549106"/>
            <a:ext cx="3091243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" dirty="0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We are using APIs in members.js file so that we can access the data from database to our frontend.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" dirty="0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Using Router we can send response to our desired data from the database and using javascript we can access the  desired data on our front end page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745EE-2A83-ABDB-6E81-365FC3973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072" y="362345"/>
            <a:ext cx="3719306" cy="44188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ED1357-8218-A899-B24D-CC6BBC09966A}"/>
              </a:ext>
            </a:extLst>
          </p:cNvPr>
          <p:cNvSpPr txBox="1"/>
          <p:nvPr/>
        </p:nvSpPr>
        <p:spPr>
          <a:xfrm>
            <a:off x="2346239" y="2939590"/>
            <a:ext cx="4692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	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C82A5-E902-30C6-8C5F-2C0D411C5736}"/>
              </a:ext>
            </a:extLst>
          </p:cNvPr>
          <p:cNvSpPr txBox="1"/>
          <p:nvPr/>
        </p:nvSpPr>
        <p:spPr>
          <a:xfrm>
            <a:off x="2225761" y="2939590"/>
            <a:ext cx="4692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5674911"/>
      </p:ext>
    </p:extLst>
  </p:cSld>
  <p:clrMapOvr>
    <a:masterClrMapping/>
  </p:clrMapOvr>
</p:sld>
</file>

<file path=ppt/theme/theme1.xml><?xml version="1.0" encoding="utf-8"?>
<a:theme xmlns:a="http://schemas.openxmlformats.org/drawingml/2006/main" name="Web Hosting Project Proposal by Slidesgo">
  <a:themeElements>
    <a:clrScheme name="Simple Light">
      <a:dk1>
        <a:srgbClr val="383138"/>
      </a:dk1>
      <a:lt1>
        <a:srgbClr val="FFFFFF"/>
      </a:lt1>
      <a:dk2>
        <a:srgbClr val="C2C0F2"/>
      </a:dk2>
      <a:lt2>
        <a:srgbClr val="FA5B41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337</Words>
  <Application>Microsoft Office PowerPoint</Application>
  <PresentationFormat>On-screen Show (16:9)</PresentationFormat>
  <Paragraphs>59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Tajawal</vt:lpstr>
      <vt:lpstr>Anaheim</vt:lpstr>
      <vt:lpstr>Wingdings</vt:lpstr>
      <vt:lpstr>Rajdhani</vt:lpstr>
      <vt:lpstr>arial</vt:lpstr>
      <vt:lpstr>arial</vt:lpstr>
      <vt:lpstr>Lato</vt:lpstr>
      <vt:lpstr>Web Hosting Project Proposal by Slidesgo</vt:lpstr>
      <vt:lpstr>CS-207</vt:lpstr>
      <vt:lpstr>PROBLEM STATEMENT</vt:lpstr>
      <vt:lpstr>FRONTEND</vt:lpstr>
      <vt:lpstr>FRONTEND</vt:lpstr>
      <vt:lpstr>LOGIN AND REGISTER PAGE</vt:lpstr>
      <vt:lpstr>HOME PAGE</vt:lpstr>
      <vt:lpstr>BOOKINGS</vt:lpstr>
      <vt:lpstr>BACKEND</vt:lpstr>
      <vt:lpstr>BACKEND Demonstration</vt:lpstr>
      <vt:lpstr>APIs :</vt:lpstr>
      <vt:lpstr>DATABASE</vt:lpstr>
      <vt:lpstr>PASSWORD ENCRYPTION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CS-207</dc:title>
  <dc:creator>Paras Bedi</dc:creator>
  <cp:lastModifiedBy>Bhumesh Gaur</cp:lastModifiedBy>
  <cp:revision>5</cp:revision>
  <dcterms:modified xsi:type="dcterms:W3CDTF">2022-12-09T08:31:23Z</dcterms:modified>
</cp:coreProperties>
</file>